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92" r:id="rId2"/>
  </p:sldMasterIdLst>
  <p:notesMasterIdLst>
    <p:notesMasterId r:id="rId17"/>
  </p:notesMasterIdLst>
  <p:sldIdLst>
    <p:sldId id="349" r:id="rId3"/>
    <p:sldId id="266" r:id="rId4"/>
    <p:sldId id="373" r:id="rId5"/>
    <p:sldId id="375" r:id="rId6"/>
    <p:sldId id="370" r:id="rId7"/>
    <p:sldId id="371" r:id="rId8"/>
    <p:sldId id="376" r:id="rId9"/>
    <p:sldId id="379" r:id="rId10"/>
    <p:sldId id="378" r:id="rId11"/>
    <p:sldId id="364" r:id="rId12"/>
    <p:sldId id="365" r:id="rId13"/>
    <p:sldId id="367" r:id="rId14"/>
    <p:sldId id="369" r:id="rId15"/>
    <p:sldId id="374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linea-basic-10" panose="020B0604020202020204" charset="0"/>
      <p:regular r:id="rId24"/>
    </p:embeddedFont>
    <p:embeddedFont>
      <p:font typeface="Montserrat" panose="00000500000000000000" pitchFamily="50" charset="0"/>
      <p:regular r:id="rId25"/>
      <p:bold r:id="rId26"/>
      <p:italic r:id="rId27"/>
      <p:boldItalic r:id="rId28"/>
    </p:embeddedFont>
    <p:embeddedFont>
      <p:font typeface="Montserrat Light" panose="00000400000000000000" pitchFamily="50" charset="0"/>
      <p:regular r:id="rId29"/>
      <p:italic r:id="rId30"/>
    </p:embeddedFont>
    <p:embeddedFont>
      <p:font typeface="Source Sans Pro" panose="020B0503030403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2B"/>
    <a:srgbClr val="292929"/>
    <a:srgbClr val="FFFFFF"/>
    <a:srgbClr val="115A2A"/>
    <a:srgbClr val="00602B"/>
    <a:srgbClr val="0036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3333" autoAdjust="0"/>
  </p:normalViewPr>
  <p:slideViewPr>
    <p:cSldViewPr snapToGrid="0" snapToObjects="1">
      <p:cViewPr varScale="1">
        <p:scale>
          <a:sx n="115" d="100"/>
          <a:sy n="115" d="100"/>
        </p:scale>
        <p:origin x="25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FD4A3-E74D-A34A-96E9-D25082A7164B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9BDE7-316D-0846-9C25-9FBEBBE0A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17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614001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500" b="1" i="0" dirty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0</a:t>
            </a:r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073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292726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9205784" y="0"/>
            <a:ext cx="2986216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37157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2115967" y="2336455"/>
            <a:ext cx="1807028" cy="180702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207509" y="2336455"/>
            <a:ext cx="1807028" cy="180702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99051" y="2336455"/>
            <a:ext cx="1807028" cy="180702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1FA853D-7F00-47B2-9F1E-C000A38E037C}"/>
              </a:ext>
            </a:extLst>
          </p:cNvPr>
          <p:cNvSpPr txBox="1">
            <a:spLocks/>
          </p:cNvSpPr>
          <p:nvPr userDrawn="1"/>
        </p:nvSpPr>
        <p:spPr>
          <a:xfrm>
            <a:off x="-292726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43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2115967" y="2336455"/>
            <a:ext cx="1807028" cy="1807028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207509" y="2336455"/>
            <a:ext cx="1807028" cy="1807028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99051" y="2336455"/>
            <a:ext cx="1807028" cy="1807028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80B129-BC3B-4331-974E-26BA1283AA03}"/>
              </a:ext>
            </a:extLst>
          </p:cNvPr>
          <p:cNvSpPr txBox="1">
            <a:spLocks/>
          </p:cNvSpPr>
          <p:nvPr userDrawn="1"/>
        </p:nvSpPr>
        <p:spPr>
          <a:xfrm>
            <a:off x="-292726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933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444582" y="0"/>
            <a:ext cx="3373709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8818291" y="0"/>
            <a:ext cx="3373709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292726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875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444583" y="0"/>
            <a:ext cx="2663832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292726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19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444582" y="0"/>
            <a:ext cx="3373709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8818291" y="0"/>
            <a:ext cx="3373709" cy="343517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292726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818291" y="3429000"/>
            <a:ext cx="3373709" cy="343517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430235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8818291" y="0"/>
            <a:ext cx="3373709" cy="343517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292726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818291" y="3429000"/>
            <a:ext cx="3373709" cy="343517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444582" y="0"/>
            <a:ext cx="3373709" cy="343517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444582" y="3429000"/>
            <a:ext cx="3373709" cy="343517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12526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444582" y="0"/>
            <a:ext cx="6747418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292726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21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242854" y="0"/>
            <a:ext cx="3085072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157782" y="0"/>
            <a:ext cx="3085072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072710" y="0"/>
            <a:ext cx="3085072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-12362" y="0"/>
            <a:ext cx="3085072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987323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242854" y="3348680"/>
            <a:ext cx="3085072" cy="223657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157782" y="3348680"/>
            <a:ext cx="3085072" cy="223657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072710" y="3348680"/>
            <a:ext cx="3085072" cy="223657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-12362" y="3348680"/>
            <a:ext cx="3085072" cy="223657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2451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292726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04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-12362" y="0"/>
            <a:ext cx="5362838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FC7E20D-0E67-4930-980E-0611F5A6A4B2}"/>
              </a:ext>
            </a:extLst>
          </p:cNvPr>
          <p:cNvSpPr txBox="1">
            <a:spLocks/>
          </p:cNvSpPr>
          <p:nvPr userDrawn="1"/>
        </p:nvSpPr>
        <p:spPr>
          <a:xfrm>
            <a:off x="9854574" y="540852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564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614001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500" b="1" i="0" dirty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0</a:t>
            </a:r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977232" y="0"/>
            <a:ext cx="6214768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535286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353403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F648B2-341D-47D5-97C0-6DBBACF84419}"/>
              </a:ext>
            </a:extLst>
          </p:cNvPr>
          <p:cNvSpPr txBox="1">
            <a:spLocks/>
          </p:cNvSpPr>
          <p:nvPr userDrawn="1"/>
        </p:nvSpPr>
        <p:spPr>
          <a:xfrm>
            <a:off x="-292726" y="48306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371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350258" y="1371601"/>
            <a:ext cx="2285319" cy="376881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635577" y="1371601"/>
            <a:ext cx="2285319" cy="376881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920896" y="1371601"/>
            <a:ext cx="2285319" cy="376881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-614001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500" b="1" i="0" dirty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0</a:t>
            </a:r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79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943382" y="1236843"/>
            <a:ext cx="2285319" cy="376881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228701" y="1236843"/>
            <a:ext cx="2285319" cy="376881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514020" y="1236843"/>
            <a:ext cx="2285319" cy="376881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72744" y="1236843"/>
            <a:ext cx="2285319" cy="376881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2658063" y="1236843"/>
            <a:ext cx="2285319" cy="376881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772634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614001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500" b="1" i="0" dirty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0</a:t>
            </a:r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470605" y="1383956"/>
            <a:ext cx="1449179" cy="144574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409444" y="1383956"/>
            <a:ext cx="1449179" cy="144574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348284" y="1383956"/>
            <a:ext cx="1449179" cy="144574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470605" y="3668111"/>
            <a:ext cx="1449179" cy="144574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409444" y="3668111"/>
            <a:ext cx="1449179" cy="144574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9348284" y="3668111"/>
            <a:ext cx="1449179" cy="144574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6459336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614001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500" b="1" i="0" dirty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0</a:t>
            </a:r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470605" y="1383956"/>
            <a:ext cx="1449179" cy="144574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409444" y="1383956"/>
            <a:ext cx="1449179" cy="144574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348284" y="1383956"/>
            <a:ext cx="1449179" cy="144574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470605" y="3668111"/>
            <a:ext cx="1449179" cy="144574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409444" y="3668111"/>
            <a:ext cx="1449179" cy="144574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9348284" y="3668111"/>
            <a:ext cx="1449179" cy="144574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592926" y="1383956"/>
            <a:ext cx="1449179" cy="144574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3531765" y="1383956"/>
            <a:ext cx="1449179" cy="144574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1592926" y="3668111"/>
            <a:ext cx="1449179" cy="144574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3531765" y="3668111"/>
            <a:ext cx="1449179" cy="144574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2454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614001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500" b="1" i="0" dirty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0</a:t>
            </a:r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987543" y="970003"/>
            <a:ext cx="2773398" cy="293473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8760941" y="3904734"/>
            <a:ext cx="2323070" cy="228600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760941" y="2100649"/>
            <a:ext cx="1804086" cy="1804085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512907" y="3904735"/>
            <a:ext cx="1248033" cy="124803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307565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614001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500" b="1" i="0" dirty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0</a:t>
            </a:r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2199502"/>
            <a:ext cx="12192000" cy="30644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691951" y="2638197"/>
            <a:ext cx="1248033" cy="1243584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662853" y="2638197"/>
            <a:ext cx="1248033" cy="1243584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9633756" y="2638197"/>
            <a:ext cx="1248033" cy="1243584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524688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96118" y="53894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500" b="1" i="0" dirty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0</a:t>
            </a:r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r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62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614001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500" b="1" i="0" dirty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0</a:t>
            </a:r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2199502"/>
            <a:ext cx="12192000" cy="30644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215798" y="2638197"/>
            <a:ext cx="1248033" cy="1243584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86701" y="2638197"/>
            <a:ext cx="1248033" cy="1243584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9157603" y="2638197"/>
            <a:ext cx="1248033" cy="1243584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273992" y="2638197"/>
            <a:ext cx="1248033" cy="1243584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3244895" y="2638197"/>
            <a:ext cx="1248033" cy="1243584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297893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896306" y="0"/>
            <a:ext cx="3147847" cy="2285999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292726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044153" y="2285999"/>
            <a:ext cx="3147847" cy="2285999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896306" y="4572001"/>
            <a:ext cx="3147847" cy="2285999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p14="http://schemas.microsoft.com/office/powerpoint/2010/main" val="352406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012EA-B51E-4F02-8CDF-D13E410D2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5B84BD-8AE1-4DAB-A181-B165370CB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01F06-E5C5-4A6D-B911-5EF1B4923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B80E-EC97-4991-9E9B-8CD81DD53FD0}" type="datetimeFigureOut">
              <a:rPr lang="en-GB" smtClean="0"/>
              <a:t>26/02/2019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BD93-810F-42EB-9335-986FA7825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63BAB-9DCF-4B30-A3B1-ACC995ECA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C9-C030-4908-A728-55358ADEDC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952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F704B-1FEB-4FA5-8C86-23201687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F64BC-6463-4A5F-B7AE-A294EB45E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23130-E51F-4AEC-8FB4-2C2FBACE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B80E-EC97-4991-9E9B-8CD81DD53FD0}" type="datetimeFigureOut">
              <a:rPr lang="en-GB" smtClean="0"/>
              <a:t>26/02/2019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C311C-4F49-48E8-86AB-2081D1C72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B4B8B-B68C-4D6B-A2C8-EB7A68290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C9-C030-4908-A728-55358ADEDC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777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90AFC-FDB1-473C-B900-B6DE99EDE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2278A-F365-4426-BE73-A9A2A99CE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C3335-6BE6-4B0F-B135-28969BCD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B80E-EC97-4991-9E9B-8CD81DD53FD0}" type="datetimeFigureOut">
              <a:rPr lang="en-GB" smtClean="0"/>
              <a:t>26/02/2019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4EB19-D998-4114-B9A2-9A53652DD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D7FAE-A6C1-4ED3-82C1-93DCDA9F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C9-C030-4908-A728-55358ADEDC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6494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868AD-4782-45E3-9083-0ABC33224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54FA6-688C-415D-8510-F277A1681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AA7BC-736D-4980-861E-989A7FB29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66A7F-1E90-4A95-B160-41841B503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B80E-EC97-4991-9E9B-8CD81DD53FD0}" type="datetimeFigureOut">
              <a:rPr lang="en-GB" smtClean="0"/>
              <a:t>26/02/2019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FEE82-F8E0-4C21-B526-11DAFEE3A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DCA00-D614-45E2-B3C3-2EE543C0B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C9-C030-4908-A728-55358ADEDC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796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81EAE-2BFF-48CE-8CC8-11884A262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7BAD8-96CE-41CD-B8AF-E3566498A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B0CB2-4425-4090-BEF1-946B9E153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B350C0-227B-4F47-9B23-3AAE77115F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1A3771-68F9-404B-A158-A1E5971BF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9FE432-6836-4664-9C0E-C9F5A3AFF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B80E-EC97-4991-9E9B-8CD81DD53FD0}" type="datetimeFigureOut">
              <a:rPr lang="en-GB" smtClean="0"/>
              <a:t>26/02/2019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05EF-344A-4FBC-A142-56FF88819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A5CE03-774D-43B0-BA43-E34BF89E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C9-C030-4908-A728-55358ADEDC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102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504D6-C7D9-49D6-800A-652961B9D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6EDF5-3E35-432A-BB05-DB6E4DED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B80E-EC97-4991-9E9B-8CD81DD53FD0}" type="datetimeFigureOut">
              <a:rPr lang="en-GB" smtClean="0"/>
              <a:t>26/02/2019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C08A5-7162-449B-9542-5A521A611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59D70-B7A6-480B-B32D-C18543EBA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C9-C030-4908-A728-55358ADEDC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280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E8B89C-5D1C-4DDD-AE96-23048112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B80E-EC97-4991-9E9B-8CD81DD53FD0}" type="datetimeFigureOut">
              <a:rPr lang="en-GB" smtClean="0"/>
              <a:t>26/02/2019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3E134C-9F8B-4351-B379-9F30B3C6B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8302F-0C9A-4412-A816-6CD63723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C9-C030-4908-A728-55358ADEDC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7995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3848F-EF2E-4B2C-BCFB-3EE47BB4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EFE76-6544-4626-8E7B-696CC58E9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C5949-9073-4CFC-B034-354E04831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CEFA5-1B00-4F83-8A88-191D0531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B80E-EC97-4991-9E9B-8CD81DD53FD0}" type="datetimeFigureOut">
              <a:rPr lang="en-GB" smtClean="0"/>
              <a:t>26/02/2019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9F6AF-B47E-4B6D-8B1A-EF5C3556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7DE4E-5424-49F4-83FC-A055F955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C9-C030-4908-A728-55358ADEDC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363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7995EFB-6B5A-45D4-91E8-6923959DB0CC}"/>
              </a:ext>
            </a:extLst>
          </p:cNvPr>
          <p:cNvSpPr txBox="1">
            <a:spLocks/>
          </p:cNvSpPr>
          <p:nvPr userDrawn="1"/>
        </p:nvSpPr>
        <p:spPr>
          <a:xfrm>
            <a:off x="-292726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098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7A89-FF70-4970-8E7A-F912A0E3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F1C3E-AAC0-4FF1-82A7-ED53D3E90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A8BCD-F73F-4D4D-B6CB-31B3C3D19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83C81-7387-4B73-B1A3-7045C20C0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B80E-EC97-4991-9E9B-8CD81DD53FD0}" type="datetimeFigureOut">
              <a:rPr lang="en-GB" smtClean="0"/>
              <a:t>26/02/2019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DEAE6-3A73-4350-8033-C54ADCA89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67CC0-8208-4815-A733-31419286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C9-C030-4908-A728-55358ADEDC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370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6FEE0-31CA-46FB-AD12-3F1BB2738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3CD9A-80DB-4ADE-9FA7-F8493DC97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4DAAB-7EA5-4A8C-A742-431AEBF98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B80E-EC97-4991-9E9B-8CD81DD53FD0}" type="datetimeFigureOut">
              <a:rPr lang="en-GB" smtClean="0"/>
              <a:t>26/02/2019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3E9A0-8433-464A-ACCE-EF203D66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FC6DA-97CF-49D2-8526-95F378A01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C9-C030-4908-A728-55358ADEDC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216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072C7-40BC-4018-971E-D80D661043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E66BA-4E3E-424B-B8BD-84F770BB4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08A9F-ABD9-4F60-B989-9E246D477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B80E-EC97-4991-9E9B-8CD81DD53FD0}" type="datetimeFigureOut">
              <a:rPr lang="en-GB" smtClean="0"/>
              <a:t>26/02/2019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2E54E-0F4A-4F95-8136-F553DA77B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204D0-24A4-4037-8F07-56B3DDEA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C9-C030-4908-A728-55358ADEDC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73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548017" y="1221247"/>
            <a:ext cx="4889573" cy="3985307"/>
          </a:xfrm>
          <a:custGeom>
            <a:avLst/>
            <a:gdLst/>
            <a:ahLst/>
            <a:cxnLst/>
            <a:rect l="l" t="t" r="r" b="b"/>
            <a:pathLst>
              <a:path w="4889573" h="3985307">
                <a:moveTo>
                  <a:pt x="3985898" y="1248899"/>
                </a:moveTo>
                <a:lnTo>
                  <a:pt x="4859111" y="1248899"/>
                </a:lnTo>
                <a:lnTo>
                  <a:pt x="4859111" y="3985307"/>
                </a:lnTo>
                <a:lnTo>
                  <a:pt x="3985898" y="3985307"/>
                </a:lnTo>
                <a:close/>
                <a:moveTo>
                  <a:pt x="0" y="431530"/>
                </a:moveTo>
                <a:lnTo>
                  <a:pt x="903675" y="431530"/>
                </a:lnTo>
                <a:lnTo>
                  <a:pt x="903675" y="1893655"/>
                </a:lnTo>
                <a:lnTo>
                  <a:pt x="2375954" y="1893655"/>
                </a:lnTo>
                <a:lnTo>
                  <a:pt x="2375954" y="431530"/>
                </a:lnTo>
                <a:lnTo>
                  <a:pt x="3279629" y="431530"/>
                </a:lnTo>
                <a:lnTo>
                  <a:pt x="3279629" y="3985307"/>
                </a:lnTo>
                <a:lnTo>
                  <a:pt x="2375954" y="3985307"/>
                </a:lnTo>
                <a:lnTo>
                  <a:pt x="2375954" y="2604411"/>
                </a:lnTo>
                <a:lnTo>
                  <a:pt x="903675" y="2604411"/>
                </a:lnTo>
                <a:lnTo>
                  <a:pt x="903675" y="3985307"/>
                </a:lnTo>
                <a:lnTo>
                  <a:pt x="0" y="3985307"/>
                </a:lnTo>
                <a:close/>
                <a:moveTo>
                  <a:pt x="4427582" y="0"/>
                </a:moveTo>
                <a:cubicBezTo>
                  <a:pt x="4696653" y="0"/>
                  <a:pt x="4889573" y="192919"/>
                  <a:pt x="4889573" y="461991"/>
                </a:cubicBezTo>
                <a:cubicBezTo>
                  <a:pt x="4889573" y="736139"/>
                  <a:pt x="4696653" y="929059"/>
                  <a:pt x="4427582" y="929059"/>
                </a:cubicBezTo>
                <a:cubicBezTo>
                  <a:pt x="4158510" y="929059"/>
                  <a:pt x="3965591" y="736139"/>
                  <a:pt x="3965591" y="461991"/>
                </a:cubicBezTo>
                <a:cubicBezTo>
                  <a:pt x="3965591" y="192919"/>
                  <a:pt x="4158510" y="0"/>
                  <a:pt x="4427582" y="0"/>
                </a:cubicBez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0D9E303-701E-40A7-AEA3-6BEAFA266F85}"/>
              </a:ext>
            </a:extLst>
          </p:cNvPr>
          <p:cNvSpPr txBox="1">
            <a:spLocks/>
          </p:cNvSpPr>
          <p:nvPr userDrawn="1"/>
        </p:nvSpPr>
        <p:spPr>
          <a:xfrm>
            <a:off x="-292726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74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4"/>
          <p:cNvSpPr>
            <a:spLocks/>
          </p:cNvSpPr>
          <p:nvPr userDrawn="1"/>
        </p:nvSpPr>
        <p:spPr bwMode="auto">
          <a:xfrm>
            <a:off x="4889157" y="989501"/>
            <a:ext cx="2413686" cy="2369388"/>
          </a:xfrm>
          <a:custGeom>
            <a:avLst/>
            <a:gdLst>
              <a:gd name="T0" fmla="*/ 878 w 898"/>
              <a:gd name="T1" fmla="*/ 438 h 880"/>
              <a:gd name="T2" fmla="*/ 885 w 898"/>
              <a:gd name="T3" fmla="*/ 318 h 880"/>
              <a:gd name="T4" fmla="*/ 822 w 898"/>
              <a:gd name="T5" fmla="*/ 277 h 880"/>
              <a:gd name="T6" fmla="*/ 792 w 898"/>
              <a:gd name="T7" fmla="*/ 241 h 880"/>
              <a:gd name="T8" fmla="*/ 718 w 898"/>
              <a:gd name="T9" fmla="*/ 143 h 880"/>
              <a:gd name="T10" fmla="*/ 668 w 898"/>
              <a:gd name="T11" fmla="*/ 60 h 880"/>
              <a:gd name="T12" fmla="*/ 574 w 898"/>
              <a:gd name="T13" fmla="*/ 0 h 880"/>
              <a:gd name="T14" fmla="*/ 541 w 898"/>
              <a:gd name="T15" fmla="*/ 63 h 880"/>
              <a:gd name="T16" fmla="*/ 611 w 898"/>
              <a:gd name="T17" fmla="*/ 75 h 880"/>
              <a:gd name="T18" fmla="*/ 712 w 898"/>
              <a:gd name="T19" fmla="*/ 145 h 880"/>
              <a:gd name="T20" fmla="*/ 760 w 898"/>
              <a:gd name="T21" fmla="*/ 199 h 880"/>
              <a:gd name="T22" fmla="*/ 767 w 898"/>
              <a:gd name="T23" fmla="*/ 235 h 880"/>
              <a:gd name="T24" fmla="*/ 746 w 898"/>
              <a:gd name="T25" fmla="*/ 288 h 880"/>
              <a:gd name="T26" fmla="*/ 787 w 898"/>
              <a:gd name="T27" fmla="*/ 383 h 880"/>
              <a:gd name="T28" fmla="*/ 828 w 898"/>
              <a:gd name="T29" fmla="*/ 465 h 880"/>
              <a:gd name="T30" fmla="*/ 797 w 898"/>
              <a:gd name="T31" fmla="*/ 578 h 880"/>
              <a:gd name="T32" fmla="*/ 769 w 898"/>
              <a:gd name="T33" fmla="*/ 605 h 880"/>
              <a:gd name="T34" fmla="*/ 711 w 898"/>
              <a:gd name="T35" fmla="*/ 607 h 880"/>
              <a:gd name="T36" fmla="*/ 649 w 898"/>
              <a:gd name="T37" fmla="*/ 693 h 880"/>
              <a:gd name="T38" fmla="*/ 598 w 898"/>
              <a:gd name="T39" fmla="*/ 773 h 880"/>
              <a:gd name="T40" fmla="*/ 479 w 898"/>
              <a:gd name="T41" fmla="*/ 806 h 880"/>
              <a:gd name="T42" fmla="*/ 321 w 898"/>
              <a:gd name="T43" fmla="*/ 768 h 880"/>
              <a:gd name="T44" fmla="*/ 281 w 898"/>
              <a:gd name="T45" fmla="*/ 764 h 880"/>
              <a:gd name="T46" fmla="*/ 187 w 898"/>
              <a:gd name="T47" fmla="*/ 698 h 880"/>
              <a:gd name="T48" fmla="*/ 166 w 898"/>
              <a:gd name="T49" fmla="*/ 609 h 880"/>
              <a:gd name="T50" fmla="*/ 138 w 898"/>
              <a:gd name="T51" fmla="*/ 508 h 880"/>
              <a:gd name="T52" fmla="*/ 85 w 898"/>
              <a:gd name="T53" fmla="*/ 486 h 880"/>
              <a:gd name="T54" fmla="*/ 68 w 898"/>
              <a:gd name="T55" fmla="*/ 452 h 880"/>
              <a:gd name="T56" fmla="*/ 79 w 898"/>
              <a:gd name="T57" fmla="*/ 329 h 880"/>
              <a:gd name="T58" fmla="*/ 144 w 898"/>
              <a:gd name="T59" fmla="*/ 265 h 880"/>
              <a:gd name="T60" fmla="*/ 214 w 898"/>
              <a:gd name="T61" fmla="*/ 192 h 880"/>
              <a:gd name="T62" fmla="*/ 215 w 898"/>
              <a:gd name="T63" fmla="*/ 136 h 880"/>
              <a:gd name="T64" fmla="*/ 268 w 898"/>
              <a:gd name="T65" fmla="*/ 99 h 880"/>
              <a:gd name="T66" fmla="*/ 289 w 898"/>
              <a:gd name="T67" fmla="*/ 74 h 880"/>
              <a:gd name="T68" fmla="*/ 299 w 898"/>
              <a:gd name="T69" fmla="*/ 67 h 880"/>
              <a:gd name="T70" fmla="*/ 259 w 898"/>
              <a:gd name="T71" fmla="*/ 71 h 880"/>
              <a:gd name="T72" fmla="*/ 187 w 898"/>
              <a:gd name="T73" fmla="*/ 65 h 880"/>
              <a:gd name="T74" fmla="*/ 116 w 898"/>
              <a:gd name="T75" fmla="*/ 156 h 880"/>
              <a:gd name="T76" fmla="*/ 99 w 898"/>
              <a:gd name="T77" fmla="*/ 254 h 880"/>
              <a:gd name="T78" fmla="*/ 63 w 898"/>
              <a:gd name="T79" fmla="*/ 370 h 880"/>
              <a:gd name="T80" fmla="*/ 47 w 898"/>
              <a:gd name="T81" fmla="*/ 415 h 880"/>
              <a:gd name="T82" fmla="*/ 0 w 898"/>
              <a:gd name="T83" fmla="*/ 473 h 880"/>
              <a:gd name="T84" fmla="*/ 48 w 898"/>
              <a:gd name="T85" fmla="*/ 584 h 880"/>
              <a:gd name="T86" fmla="*/ 128 w 898"/>
              <a:gd name="T87" fmla="*/ 647 h 880"/>
              <a:gd name="T88" fmla="*/ 209 w 898"/>
              <a:gd name="T89" fmla="*/ 732 h 880"/>
              <a:gd name="T90" fmla="*/ 238 w 898"/>
              <a:gd name="T91" fmla="*/ 768 h 880"/>
              <a:gd name="T92" fmla="*/ 260 w 898"/>
              <a:gd name="T93" fmla="*/ 843 h 880"/>
              <a:gd name="T94" fmla="*/ 449 w 898"/>
              <a:gd name="T95" fmla="*/ 836 h 880"/>
              <a:gd name="T96" fmla="*/ 637 w 898"/>
              <a:gd name="T97" fmla="*/ 843 h 880"/>
              <a:gd name="T98" fmla="*/ 660 w 898"/>
              <a:gd name="T99" fmla="*/ 768 h 880"/>
              <a:gd name="T100" fmla="*/ 689 w 898"/>
              <a:gd name="T101" fmla="*/ 732 h 880"/>
              <a:gd name="T102" fmla="*/ 769 w 898"/>
              <a:gd name="T103" fmla="*/ 647 h 880"/>
              <a:gd name="T104" fmla="*/ 850 w 898"/>
              <a:gd name="T105" fmla="*/ 584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98" h="880">
                <a:moveTo>
                  <a:pt x="870" y="512"/>
                </a:moveTo>
                <a:cubicBezTo>
                  <a:pt x="891" y="501"/>
                  <a:pt x="898" y="473"/>
                  <a:pt x="898" y="473"/>
                </a:cubicBezTo>
                <a:cubicBezTo>
                  <a:pt x="898" y="473"/>
                  <a:pt x="866" y="470"/>
                  <a:pt x="846" y="485"/>
                </a:cubicBezTo>
                <a:cubicBezTo>
                  <a:pt x="841" y="489"/>
                  <a:pt x="835" y="497"/>
                  <a:pt x="831" y="505"/>
                </a:cubicBezTo>
                <a:cubicBezTo>
                  <a:pt x="834" y="489"/>
                  <a:pt x="837" y="473"/>
                  <a:pt x="838" y="457"/>
                </a:cubicBezTo>
                <a:cubicBezTo>
                  <a:pt x="846" y="455"/>
                  <a:pt x="862" y="451"/>
                  <a:pt x="878" y="438"/>
                </a:cubicBezTo>
                <a:cubicBezTo>
                  <a:pt x="896" y="424"/>
                  <a:pt x="898" y="395"/>
                  <a:pt x="898" y="395"/>
                </a:cubicBezTo>
                <a:cubicBezTo>
                  <a:pt x="898" y="395"/>
                  <a:pt x="866" y="398"/>
                  <a:pt x="850" y="415"/>
                </a:cubicBezTo>
                <a:cubicBezTo>
                  <a:pt x="846" y="421"/>
                  <a:pt x="842" y="429"/>
                  <a:pt x="839" y="437"/>
                </a:cubicBezTo>
                <a:cubicBezTo>
                  <a:pt x="839" y="420"/>
                  <a:pt x="839" y="404"/>
                  <a:pt x="837" y="388"/>
                </a:cubicBezTo>
                <a:cubicBezTo>
                  <a:pt x="844" y="385"/>
                  <a:pt x="859" y="378"/>
                  <a:pt x="873" y="362"/>
                </a:cubicBezTo>
                <a:cubicBezTo>
                  <a:pt x="888" y="345"/>
                  <a:pt x="885" y="318"/>
                  <a:pt x="885" y="318"/>
                </a:cubicBezTo>
                <a:cubicBezTo>
                  <a:pt x="885" y="318"/>
                  <a:pt x="855" y="325"/>
                  <a:pt x="843" y="345"/>
                </a:cubicBezTo>
                <a:cubicBezTo>
                  <a:pt x="838" y="352"/>
                  <a:pt x="836" y="362"/>
                  <a:pt x="835" y="370"/>
                </a:cubicBezTo>
                <a:cubicBezTo>
                  <a:pt x="832" y="353"/>
                  <a:pt x="828" y="336"/>
                  <a:pt x="824" y="319"/>
                </a:cubicBezTo>
                <a:cubicBezTo>
                  <a:pt x="830" y="316"/>
                  <a:pt x="844" y="306"/>
                  <a:pt x="855" y="288"/>
                </a:cubicBezTo>
                <a:cubicBezTo>
                  <a:pt x="867" y="269"/>
                  <a:pt x="859" y="243"/>
                  <a:pt x="859" y="243"/>
                </a:cubicBezTo>
                <a:cubicBezTo>
                  <a:pt x="859" y="243"/>
                  <a:pt x="831" y="256"/>
                  <a:pt x="822" y="277"/>
                </a:cubicBezTo>
                <a:cubicBezTo>
                  <a:pt x="819" y="285"/>
                  <a:pt x="819" y="296"/>
                  <a:pt x="819" y="305"/>
                </a:cubicBezTo>
                <a:cubicBezTo>
                  <a:pt x="814" y="287"/>
                  <a:pt x="807" y="270"/>
                  <a:pt x="799" y="254"/>
                </a:cubicBezTo>
                <a:cubicBezTo>
                  <a:pt x="804" y="250"/>
                  <a:pt x="816" y="238"/>
                  <a:pt x="824" y="219"/>
                </a:cubicBezTo>
                <a:cubicBezTo>
                  <a:pt x="832" y="199"/>
                  <a:pt x="820" y="175"/>
                  <a:pt x="820" y="175"/>
                </a:cubicBezTo>
                <a:cubicBezTo>
                  <a:pt x="820" y="175"/>
                  <a:pt x="795" y="191"/>
                  <a:pt x="791" y="213"/>
                </a:cubicBezTo>
                <a:cubicBezTo>
                  <a:pt x="789" y="221"/>
                  <a:pt x="790" y="232"/>
                  <a:pt x="792" y="241"/>
                </a:cubicBezTo>
                <a:cubicBezTo>
                  <a:pt x="784" y="224"/>
                  <a:pt x="774" y="208"/>
                  <a:pt x="763" y="194"/>
                </a:cubicBezTo>
                <a:cubicBezTo>
                  <a:pt x="768" y="189"/>
                  <a:pt x="777" y="176"/>
                  <a:pt x="781" y="156"/>
                </a:cubicBezTo>
                <a:cubicBezTo>
                  <a:pt x="785" y="135"/>
                  <a:pt x="770" y="115"/>
                  <a:pt x="770" y="115"/>
                </a:cubicBezTo>
                <a:cubicBezTo>
                  <a:pt x="770" y="115"/>
                  <a:pt x="749" y="135"/>
                  <a:pt x="748" y="157"/>
                </a:cubicBezTo>
                <a:cubicBezTo>
                  <a:pt x="748" y="164"/>
                  <a:pt x="751" y="173"/>
                  <a:pt x="754" y="181"/>
                </a:cubicBezTo>
                <a:cubicBezTo>
                  <a:pt x="742" y="167"/>
                  <a:pt x="730" y="154"/>
                  <a:pt x="718" y="143"/>
                </a:cubicBezTo>
                <a:cubicBezTo>
                  <a:pt x="721" y="138"/>
                  <a:pt x="728" y="123"/>
                  <a:pt x="729" y="103"/>
                </a:cubicBezTo>
                <a:cubicBezTo>
                  <a:pt x="729" y="82"/>
                  <a:pt x="711" y="65"/>
                  <a:pt x="711" y="65"/>
                </a:cubicBezTo>
                <a:cubicBezTo>
                  <a:pt x="711" y="65"/>
                  <a:pt x="694" y="88"/>
                  <a:pt x="697" y="109"/>
                </a:cubicBezTo>
                <a:cubicBezTo>
                  <a:pt x="698" y="117"/>
                  <a:pt x="704" y="128"/>
                  <a:pt x="709" y="135"/>
                </a:cubicBezTo>
                <a:cubicBezTo>
                  <a:pt x="694" y="122"/>
                  <a:pt x="678" y="111"/>
                  <a:pt x="664" y="101"/>
                </a:cubicBezTo>
                <a:cubicBezTo>
                  <a:pt x="666" y="96"/>
                  <a:pt x="672" y="80"/>
                  <a:pt x="668" y="60"/>
                </a:cubicBezTo>
                <a:cubicBezTo>
                  <a:pt x="665" y="40"/>
                  <a:pt x="644" y="26"/>
                  <a:pt x="644" y="26"/>
                </a:cubicBezTo>
                <a:cubicBezTo>
                  <a:pt x="644" y="26"/>
                  <a:pt x="632" y="51"/>
                  <a:pt x="639" y="71"/>
                </a:cubicBezTo>
                <a:cubicBezTo>
                  <a:pt x="642" y="80"/>
                  <a:pt x="650" y="90"/>
                  <a:pt x="656" y="96"/>
                </a:cubicBezTo>
                <a:cubicBezTo>
                  <a:pt x="638" y="85"/>
                  <a:pt x="620" y="76"/>
                  <a:pt x="605" y="70"/>
                </a:cubicBezTo>
                <a:cubicBezTo>
                  <a:pt x="607" y="65"/>
                  <a:pt x="609" y="48"/>
                  <a:pt x="603" y="28"/>
                </a:cubicBezTo>
                <a:cubicBezTo>
                  <a:pt x="596" y="9"/>
                  <a:pt x="574" y="0"/>
                  <a:pt x="574" y="0"/>
                </a:cubicBezTo>
                <a:cubicBezTo>
                  <a:pt x="574" y="0"/>
                  <a:pt x="566" y="26"/>
                  <a:pt x="576" y="44"/>
                </a:cubicBezTo>
                <a:cubicBezTo>
                  <a:pt x="580" y="53"/>
                  <a:pt x="591" y="62"/>
                  <a:pt x="599" y="67"/>
                </a:cubicBezTo>
                <a:cubicBezTo>
                  <a:pt x="588" y="62"/>
                  <a:pt x="579" y="59"/>
                  <a:pt x="572" y="57"/>
                </a:cubicBezTo>
                <a:cubicBezTo>
                  <a:pt x="568" y="53"/>
                  <a:pt x="557" y="40"/>
                  <a:pt x="544" y="38"/>
                </a:cubicBezTo>
                <a:cubicBezTo>
                  <a:pt x="532" y="36"/>
                  <a:pt x="513" y="44"/>
                  <a:pt x="513" y="44"/>
                </a:cubicBezTo>
                <a:cubicBezTo>
                  <a:pt x="513" y="44"/>
                  <a:pt x="522" y="56"/>
                  <a:pt x="541" y="63"/>
                </a:cubicBezTo>
                <a:cubicBezTo>
                  <a:pt x="554" y="67"/>
                  <a:pt x="569" y="60"/>
                  <a:pt x="572" y="59"/>
                </a:cubicBezTo>
                <a:cubicBezTo>
                  <a:pt x="582" y="62"/>
                  <a:pt x="594" y="67"/>
                  <a:pt x="609" y="74"/>
                </a:cubicBezTo>
                <a:cubicBezTo>
                  <a:pt x="602" y="72"/>
                  <a:pt x="583" y="69"/>
                  <a:pt x="572" y="73"/>
                </a:cubicBezTo>
                <a:cubicBezTo>
                  <a:pt x="552" y="80"/>
                  <a:pt x="540" y="104"/>
                  <a:pt x="540" y="104"/>
                </a:cubicBezTo>
                <a:cubicBezTo>
                  <a:pt x="540" y="104"/>
                  <a:pt x="562" y="112"/>
                  <a:pt x="580" y="103"/>
                </a:cubicBezTo>
                <a:cubicBezTo>
                  <a:pt x="600" y="93"/>
                  <a:pt x="610" y="78"/>
                  <a:pt x="611" y="75"/>
                </a:cubicBezTo>
                <a:cubicBezTo>
                  <a:pt x="627" y="82"/>
                  <a:pt x="645" y="92"/>
                  <a:pt x="664" y="105"/>
                </a:cubicBezTo>
                <a:cubicBezTo>
                  <a:pt x="656" y="102"/>
                  <a:pt x="640" y="98"/>
                  <a:pt x="630" y="99"/>
                </a:cubicBezTo>
                <a:cubicBezTo>
                  <a:pt x="609" y="102"/>
                  <a:pt x="592" y="124"/>
                  <a:pt x="592" y="124"/>
                </a:cubicBezTo>
                <a:cubicBezTo>
                  <a:pt x="592" y="124"/>
                  <a:pt x="613" y="137"/>
                  <a:pt x="633" y="131"/>
                </a:cubicBezTo>
                <a:cubicBezTo>
                  <a:pt x="653" y="125"/>
                  <a:pt x="665" y="112"/>
                  <a:pt x="668" y="109"/>
                </a:cubicBezTo>
                <a:cubicBezTo>
                  <a:pt x="683" y="119"/>
                  <a:pt x="698" y="131"/>
                  <a:pt x="712" y="145"/>
                </a:cubicBezTo>
                <a:cubicBezTo>
                  <a:pt x="714" y="146"/>
                  <a:pt x="715" y="147"/>
                  <a:pt x="716" y="148"/>
                </a:cubicBezTo>
                <a:cubicBezTo>
                  <a:pt x="708" y="143"/>
                  <a:pt x="694" y="136"/>
                  <a:pt x="683" y="136"/>
                </a:cubicBezTo>
                <a:cubicBezTo>
                  <a:pt x="662" y="135"/>
                  <a:pt x="640" y="154"/>
                  <a:pt x="640" y="154"/>
                </a:cubicBezTo>
                <a:cubicBezTo>
                  <a:pt x="640" y="154"/>
                  <a:pt x="660" y="171"/>
                  <a:pt x="680" y="168"/>
                </a:cubicBezTo>
                <a:cubicBezTo>
                  <a:pt x="702" y="165"/>
                  <a:pt x="716" y="155"/>
                  <a:pt x="720" y="152"/>
                </a:cubicBezTo>
                <a:cubicBezTo>
                  <a:pt x="734" y="165"/>
                  <a:pt x="748" y="181"/>
                  <a:pt x="760" y="199"/>
                </a:cubicBezTo>
                <a:cubicBezTo>
                  <a:pt x="753" y="193"/>
                  <a:pt x="740" y="183"/>
                  <a:pt x="729" y="181"/>
                </a:cubicBezTo>
                <a:cubicBezTo>
                  <a:pt x="708" y="177"/>
                  <a:pt x="683" y="192"/>
                  <a:pt x="683" y="192"/>
                </a:cubicBezTo>
                <a:cubicBezTo>
                  <a:pt x="683" y="192"/>
                  <a:pt x="700" y="212"/>
                  <a:pt x="721" y="213"/>
                </a:cubicBezTo>
                <a:cubicBezTo>
                  <a:pt x="743" y="214"/>
                  <a:pt x="759" y="207"/>
                  <a:pt x="764" y="204"/>
                </a:cubicBezTo>
                <a:cubicBezTo>
                  <a:pt x="774" y="220"/>
                  <a:pt x="784" y="236"/>
                  <a:pt x="792" y="254"/>
                </a:cubicBezTo>
                <a:cubicBezTo>
                  <a:pt x="786" y="247"/>
                  <a:pt x="776" y="238"/>
                  <a:pt x="767" y="235"/>
                </a:cubicBezTo>
                <a:cubicBezTo>
                  <a:pt x="747" y="226"/>
                  <a:pt x="719" y="237"/>
                  <a:pt x="719" y="237"/>
                </a:cubicBezTo>
                <a:cubicBezTo>
                  <a:pt x="719" y="237"/>
                  <a:pt x="732" y="261"/>
                  <a:pt x="753" y="265"/>
                </a:cubicBezTo>
                <a:cubicBezTo>
                  <a:pt x="774" y="270"/>
                  <a:pt x="790" y="266"/>
                  <a:pt x="797" y="264"/>
                </a:cubicBezTo>
                <a:cubicBezTo>
                  <a:pt x="804" y="281"/>
                  <a:pt x="810" y="298"/>
                  <a:pt x="815" y="316"/>
                </a:cubicBezTo>
                <a:cubicBezTo>
                  <a:pt x="810" y="308"/>
                  <a:pt x="803" y="299"/>
                  <a:pt x="795" y="294"/>
                </a:cubicBezTo>
                <a:cubicBezTo>
                  <a:pt x="776" y="282"/>
                  <a:pt x="746" y="288"/>
                  <a:pt x="746" y="288"/>
                </a:cubicBezTo>
                <a:cubicBezTo>
                  <a:pt x="746" y="288"/>
                  <a:pt x="755" y="314"/>
                  <a:pt x="776" y="322"/>
                </a:cubicBezTo>
                <a:cubicBezTo>
                  <a:pt x="795" y="330"/>
                  <a:pt x="812" y="330"/>
                  <a:pt x="819" y="329"/>
                </a:cubicBezTo>
                <a:cubicBezTo>
                  <a:pt x="823" y="347"/>
                  <a:pt x="827" y="365"/>
                  <a:pt x="829" y="384"/>
                </a:cubicBezTo>
                <a:cubicBezTo>
                  <a:pt x="825" y="375"/>
                  <a:pt x="819" y="364"/>
                  <a:pt x="812" y="358"/>
                </a:cubicBezTo>
                <a:cubicBezTo>
                  <a:pt x="795" y="342"/>
                  <a:pt x="764" y="343"/>
                  <a:pt x="764" y="343"/>
                </a:cubicBezTo>
                <a:cubicBezTo>
                  <a:pt x="764" y="343"/>
                  <a:pt x="768" y="370"/>
                  <a:pt x="787" y="383"/>
                </a:cubicBezTo>
                <a:cubicBezTo>
                  <a:pt x="805" y="394"/>
                  <a:pt x="822" y="396"/>
                  <a:pt x="830" y="397"/>
                </a:cubicBezTo>
                <a:cubicBezTo>
                  <a:pt x="831" y="415"/>
                  <a:pt x="831" y="434"/>
                  <a:pt x="830" y="452"/>
                </a:cubicBezTo>
                <a:cubicBezTo>
                  <a:pt x="827" y="442"/>
                  <a:pt x="824" y="430"/>
                  <a:pt x="818" y="423"/>
                </a:cubicBezTo>
                <a:cubicBezTo>
                  <a:pt x="803" y="404"/>
                  <a:pt x="772" y="399"/>
                  <a:pt x="772" y="399"/>
                </a:cubicBezTo>
                <a:cubicBezTo>
                  <a:pt x="772" y="399"/>
                  <a:pt x="772" y="428"/>
                  <a:pt x="788" y="443"/>
                </a:cubicBezTo>
                <a:cubicBezTo>
                  <a:pt x="804" y="458"/>
                  <a:pt x="821" y="463"/>
                  <a:pt x="828" y="465"/>
                </a:cubicBezTo>
                <a:cubicBezTo>
                  <a:pt x="826" y="482"/>
                  <a:pt x="823" y="498"/>
                  <a:pt x="819" y="515"/>
                </a:cubicBezTo>
                <a:cubicBezTo>
                  <a:pt x="818" y="505"/>
                  <a:pt x="816" y="494"/>
                  <a:pt x="812" y="486"/>
                </a:cubicBezTo>
                <a:cubicBezTo>
                  <a:pt x="801" y="465"/>
                  <a:pt x="770" y="455"/>
                  <a:pt x="770" y="455"/>
                </a:cubicBezTo>
                <a:cubicBezTo>
                  <a:pt x="770" y="455"/>
                  <a:pt x="765" y="483"/>
                  <a:pt x="779" y="502"/>
                </a:cubicBezTo>
                <a:cubicBezTo>
                  <a:pt x="792" y="519"/>
                  <a:pt x="807" y="527"/>
                  <a:pt x="815" y="530"/>
                </a:cubicBezTo>
                <a:cubicBezTo>
                  <a:pt x="810" y="547"/>
                  <a:pt x="804" y="563"/>
                  <a:pt x="797" y="578"/>
                </a:cubicBezTo>
                <a:cubicBezTo>
                  <a:pt x="798" y="568"/>
                  <a:pt x="799" y="556"/>
                  <a:pt x="796" y="547"/>
                </a:cubicBezTo>
                <a:cubicBezTo>
                  <a:pt x="788" y="524"/>
                  <a:pt x="759" y="508"/>
                  <a:pt x="759" y="508"/>
                </a:cubicBezTo>
                <a:cubicBezTo>
                  <a:pt x="759" y="508"/>
                  <a:pt x="749" y="536"/>
                  <a:pt x="760" y="557"/>
                </a:cubicBezTo>
                <a:cubicBezTo>
                  <a:pt x="770" y="576"/>
                  <a:pt x="784" y="587"/>
                  <a:pt x="791" y="592"/>
                </a:cubicBezTo>
                <a:cubicBezTo>
                  <a:pt x="783" y="607"/>
                  <a:pt x="775" y="620"/>
                  <a:pt x="766" y="633"/>
                </a:cubicBezTo>
                <a:cubicBezTo>
                  <a:pt x="769" y="624"/>
                  <a:pt x="771" y="613"/>
                  <a:pt x="769" y="605"/>
                </a:cubicBezTo>
                <a:cubicBezTo>
                  <a:pt x="766" y="580"/>
                  <a:pt x="740" y="559"/>
                  <a:pt x="740" y="559"/>
                </a:cubicBezTo>
                <a:cubicBezTo>
                  <a:pt x="740" y="559"/>
                  <a:pt x="724" y="585"/>
                  <a:pt x="731" y="609"/>
                </a:cubicBezTo>
                <a:cubicBezTo>
                  <a:pt x="738" y="629"/>
                  <a:pt x="749" y="642"/>
                  <a:pt x="755" y="649"/>
                </a:cubicBezTo>
                <a:cubicBezTo>
                  <a:pt x="746" y="661"/>
                  <a:pt x="736" y="673"/>
                  <a:pt x="725" y="684"/>
                </a:cubicBezTo>
                <a:cubicBezTo>
                  <a:pt x="729" y="675"/>
                  <a:pt x="732" y="666"/>
                  <a:pt x="732" y="658"/>
                </a:cubicBezTo>
                <a:cubicBezTo>
                  <a:pt x="733" y="632"/>
                  <a:pt x="711" y="607"/>
                  <a:pt x="711" y="607"/>
                </a:cubicBezTo>
                <a:cubicBezTo>
                  <a:pt x="711" y="607"/>
                  <a:pt x="691" y="630"/>
                  <a:pt x="694" y="654"/>
                </a:cubicBezTo>
                <a:cubicBezTo>
                  <a:pt x="696" y="676"/>
                  <a:pt x="705" y="691"/>
                  <a:pt x="710" y="698"/>
                </a:cubicBezTo>
                <a:cubicBezTo>
                  <a:pt x="699" y="709"/>
                  <a:pt x="687" y="719"/>
                  <a:pt x="675" y="728"/>
                </a:cubicBezTo>
                <a:cubicBezTo>
                  <a:pt x="681" y="720"/>
                  <a:pt x="685" y="711"/>
                  <a:pt x="687" y="704"/>
                </a:cubicBezTo>
                <a:cubicBezTo>
                  <a:pt x="692" y="678"/>
                  <a:pt x="674" y="648"/>
                  <a:pt x="674" y="648"/>
                </a:cubicBezTo>
                <a:cubicBezTo>
                  <a:pt x="674" y="648"/>
                  <a:pt x="650" y="668"/>
                  <a:pt x="649" y="693"/>
                </a:cubicBezTo>
                <a:cubicBezTo>
                  <a:pt x="648" y="715"/>
                  <a:pt x="654" y="732"/>
                  <a:pt x="658" y="740"/>
                </a:cubicBezTo>
                <a:cubicBezTo>
                  <a:pt x="644" y="749"/>
                  <a:pt x="631" y="757"/>
                  <a:pt x="617" y="764"/>
                </a:cubicBezTo>
                <a:cubicBezTo>
                  <a:pt x="624" y="757"/>
                  <a:pt x="631" y="748"/>
                  <a:pt x="634" y="740"/>
                </a:cubicBezTo>
                <a:cubicBezTo>
                  <a:pt x="644" y="715"/>
                  <a:pt x="631" y="682"/>
                  <a:pt x="631" y="682"/>
                </a:cubicBezTo>
                <a:cubicBezTo>
                  <a:pt x="631" y="682"/>
                  <a:pt x="603" y="698"/>
                  <a:pt x="598" y="723"/>
                </a:cubicBezTo>
                <a:cubicBezTo>
                  <a:pt x="593" y="745"/>
                  <a:pt x="596" y="764"/>
                  <a:pt x="598" y="773"/>
                </a:cubicBezTo>
                <a:cubicBezTo>
                  <a:pt x="584" y="779"/>
                  <a:pt x="570" y="784"/>
                  <a:pt x="556" y="787"/>
                </a:cubicBezTo>
                <a:cubicBezTo>
                  <a:pt x="564" y="782"/>
                  <a:pt x="572" y="775"/>
                  <a:pt x="576" y="768"/>
                </a:cubicBezTo>
                <a:cubicBezTo>
                  <a:pt x="591" y="744"/>
                  <a:pt x="583" y="709"/>
                  <a:pt x="583" y="709"/>
                </a:cubicBezTo>
                <a:cubicBezTo>
                  <a:pt x="583" y="709"/>
                  <a:pt x="553" y="719"/>
                  <a:pt x="542" y="744"/>
                </a:cubicBezTo>
                <a:cubicBezTo>
                  <a:pt x="534" y="764"/>
                  <a:pt x="534" y="782"/>
                  <a:pt x="534" y="792"/>
                </a:cubicBezTo>
                <a:cubicBezTo>
                  <a:pt x="514" y="795"/>
                  <a:pt x="496" y="801"/>
                  <a:pt x="479" y="806"/>
                </a:cubicBezTo>
                <a:cubicBezTo>
                  <a:pt x="468" y="810"/>
                  <a:pt x="458" y="815"/>
                  <a:pt x="449" y="819"/>
                </a:cubicBezTo>
                <a:cubicBezTo>
                  <a:pt x="440" y="815"/>
                  <a:pt x="429" y="810"/>
                  <a:pt x="418" y="806"/>
                </a:cubicBezTo>
                <a:cubicBezTo>
                  <a:pt x="402" y="801"/>
                  <a:pt x="384" y="795"/>
                  <a:pt x="363" y="792"/>
                </a:cubicBezTo>
                <a:cubicBezTo>
                  <a:pt x="364" y="782"/>
                  <a:pt x="364" y="764"/>
                  <a:pt x="355" y="744"/>
                </a:cubicBezTo>
                <a:cubicBezTo>
                  <a:pt x="345" y="719"/>
                  <a:pt x="314" y="709"/>
                  <a:pt x="314" y="709"/>
                </a:cubicBezTo>
                <a:cubicBezTo>
                  <a:pt x="314" y="709"/>
                  <a:pt x="307" y="744"/>
                  <a:pt x="321" y="768"/>
                </a:cubicBezTo>
                <a:cubicBezTo>
                  <a:pt x="326" y="775"/>
                  <a:pt x="334" y="782"/>
                  <a:pt x="342" y="787"/>
                </a:cubicBezTo>
                <a:cubicBezTo>
                  <a:pt x="328" y="784"/>
                  <a:pt x="314" y="779"/>
                  <a:pt x="299" y="773"/>
                </a:cubicBezTo>
                <a:cubicBezTo>
                  <a:pt x="302" y="764"/>
                  <a:pt x="305" y="745"/>
                  <a:pt x="300" y="723"/>
                </a:cubicBezTo>
                <a:cubicBezTo>
                  <a:pt x="294" y="698"/>
                  <a:pt x="267" y="682"/>
                  <a:pt x="267" y="682"/>
                </a:cubicBezTo>
                <a:cubicBezTo>
                  <a:pt x="267" y="682"/>
                  <a:pt x="253" y="715"/>
                  <a:pt x="263" y="740"/>
                </a:cubicBezTo>
                <a:cubicBezTo>
                  <a:pt x="267" y="748"/>
                  <a:pt x="274" y="757"/>
                  <a:pt x="281" y="764"/>
                </a:cubicBezTo>
                <a:cubicBezTo>
                  <a:pt x="267" y="757"/>
                  <a:pt x="254" y="749"/>
                  <a:pt x="240" y="740"/>
                </a:cubicBezTo>
                <a:cubicBezTo>
                  <a:pt x="244" y="732"/>
                  <a:pt x="250" y="715"/>
                  <a:pt x="249" y="693"/>
                </a:cubicBezTo>
                <a:cubicBezTo>
                  <a:pt x="248" y="668"/>
                  <a:pt x="224" y="648"/>
                  <a:pt x="224" y="648"/>
                </a:cubicBezTo>
                <a:cubicBezTo>
                  <a:pt x="224" y="648"/>
                  <a:pt x="205" y="678"/>
                  <a:pt x="211" y="704"/>
                </a:cubicBezTo>
                <a:cubicBezTo>
                  <a:pt x="212" y="711"/>
                  <a:pt x="217" y="720"/>
                  <a:pt x="222" y="728"/>
                </a:cubicBezTo>
                <a:cubicBezTo>
                  <a:pt x="210" y="719"/>
                  <a:pt x="199" y="709"/>
                  <a:pt x="187" y="698"/>
                </a:cubicBezTo>
                <a:cubicBezTo>
                  <a:pt x="193" y="691"/>
                  <a:pt x="201" y="676"/>
                  <a:pt x="204" y="654"/>
                </a:cubicBezTo>
                <a:cubicBezTo>
                  <a:pt x="207" y="630"/>
                  <a:pt x="187" y="607"/>
                  <a:pt x="187" y="607"/>
                </a:cubicBezTo>
                <a:cubicBezTo>
                  <a:pt x="187" y="607"/>
                  <a:pt x="164" y="632"/>
                  <a:pt x="165" y="658"/>
                </a:cubicBezTo>
                <a:cubicBezTo>
                  <a:pt x="165" y="666"/>
                  <a:pt x="169" y="675"/>
                  <a:pt x="173" y="684"/>
                </a:cubicBezTo>
                <a:cubicBezTo>
                  <a:pt x="162" y="673"/>
                  <a:pt x="152" y="661"/>
                  <a:pt x="143" y="648"/>
                </a:cubicBezTo>
                <a:cubicBezTo>
                  <a:pt x="149" y="642"/>
                  <a:pt x="160" y="629"/>
                  <a:pt x="166" y="609"/>
                </a:cubicBezTo>
                <a:cubicBezTo>
                  <a:pt x="174" y="585"/>
                  <a:pt x="158" y="559"/>
                  <a:pt x="158" y="559"/>
                </a:cubicBezTo>
                <a:cubicBezTo>
                  <a:pt x="158" y="559"/>
                  <a:pt x="132" y="580"/>
                  <a:pt x="128" y="605"/>
                </a:cubicBezTo>
                <a:cubicBezTo>
                  <a:pt x="127" y="613"/>
                  <a:pt x="129" y="624"/>
                  <a:pt x="132" y="633"/>
                </a:cubicBezTo>
                <a:cubicBezTo>
                  <a:pt x="123" y="620"/>
                  <a:pt x="114" y="606"/>
                  <a:pt x="107" y="592"/>
                </a:cubicBezTo>
                <a:cubicBezTo>
                  <a:pt x="114" y="587"/>
                  <a:pt x="128" y="576"/>
                  <a:pt x="138" y="557"/>
                </a:cubicBezTo>
                <a:cubicBezTo>
                  <a:pt x="149" y="536"/>
                  <a:pt x="138" y="508"/>
                  <a:pt x="138" y="508"/>
                </a:cubicBezTo>
                <a:cubicBezTo>
                  <a:pt x="138" y="508"/>
                  <a:pt x="109" y="524"/>
                  <a:pt x="102" y="547"/>
                </a:cubicBezTo>
                <a:cubicBezTo>
                  <a:pt x="99" y="556"/>
                  <a:pt x="99" y="568"/>
                  <a:pt x="100" y="578"/>
                </a:cubicBezTo>
                <a:cubicBezTo>
                  <a:pt x="93" y="563"/>
                  <a:pt x="88" y="547"/>
                  <a:pt x="83" y="530"/>
                </a:cubicBezTo>
                <a:cubicBezTo>
                  <a:pt x="90" y="527"/>
                  <a:pt x="105" y="519"/>
                  <a:pt x="118" y="502"/>
                </a:cubicBezTo>
                <a:cubicBezTo>
                  <a:pt x="133" y="483"/>
                  <a:pt x="127" y="455"/>
                  <a:pt x="127" y="455"/>
                </a:cubicBezTo>
                <a:cubicBezTo>
                  <a:pt x="127" y="455"/>
                  <a:pt x="97" y="465"/>
                  <a:pt x="85" y="486"/>
                </a:cubicBezTo>
                <a:cubicBezTo>
                  <a:pt x="81" y="494"/>
                  <a:pt x="79" y="505"/>
                  <a:pt x="79" y="515"/>
                </a:cubicBezTo>
                <a:cubicBezTo>
                  <a:pt x="74" y="498"/>
                  <a:pt x="71" y="482"/>
                  <a:pt x="69" y="465"/>
                </a:cubicBezTo>
                <a:cubicBezTo>
                  <a:pt x="77" y="463"/>
                  <a:pt x="93" y="458"/>
                  <a:pt x="109" y="443"/>
                </a:cubicBezTo>
                <a:cubicBezTo>
                  <a:pt x="126" y="428"/>
                  <a:pt x="126" y="399"/>
                  <a:pt x="126" y="399"/>
                </a:cubicBezTo>
                <a:cubicBezTo>
                  <a:pt x="126" y="399"/>
                  <a:pt x="95" y="404"/>
                  <a:pt x="80" y="423"/>
                </a:cubicBezTo>
                <a:cubicBezTo>
                  <a:pt x="74" y="430"/>
                  <a:pt x="70" y="442"/>
                  <a:pt x="68" y="452"/>
                </a:cubicBezTo>
                <a:cubicBezTo>
                  <a:pt x="67" y="433"/>
                  <a:pt x="67" y="415"/>
                  <a:pt x="68" y="397"/>
                </a:cubicBezTo>
                <a:cubicBezTo>
                  <a:pt x="75" y="396"/>
                  <a:pt x="92" y="394"/>
                  <a:pt x="110" y="383"/>
                </a:cubicBezTo>
                <a:cubicBezTo>
                  <a:pt x="129" y="370"/>
                  <a:pt x="134" y="343"/>
                  <a:pt x="134" y="343"/>
                </a:cubicBezTo>
                <a:cubicBezTo>
                  <a:pt x="134" y="343"/>
                  <a:pt x="103" y="342"/>
                  <a:pt x="85" y="358"/>
                </a:cubicBezTo>
                <a:cubicBezTo>
                  <a:pt x="79" y="364"/>
                  <a:pt x="73" y="375"/>
                  <a:pt x="69" y="384"/>
                </a:cubicBezTo>
                <a:cubicBezTo>
                  <a:pt x="71" y="365"/>
                  <a:pt x="74" y="347"/>
                  <a:pt x="79" y="329"/>
                </a:cubicBezTo>
                <a:cubicBezTo>
                  <a:pt x="86" y="330"/>
                  <a:pt x="103" y="330"/>
                  <a:pt x="122" y="322"/>
                </a:cubicBezTo>
                <a:cubicBezTo>
                  <a:pt x="142" y="314"/>
                  <a:pt x="151" y="288"/>
                  <a:pt x="151" y="288"/>
                </a:cubicBezTo>
                <a:cubicBezTo>
                  <a:pt x="151" y="288"/>
                  <a:pt x="122" y="282"/>
                  <a:pt x="102" y="294"/>
                </a:cubicBezTo>
                <a:cubicBezTo>
                  <a:pt x="95" y="299"/>
                  <a:pt x="88" y="308"/>
                  <a:pt x="82" y="316"/>
                </a:cubicBezTo>
                <a:cubicBezTo>
                  <a:pt x="88" y="298"/>
                  <a:pt x="94" y="281"/>
                  <a:pt x="101" y="264"/>
                </a:cubicBezTo>
                <a:cubicBezTo>
                  <a:pt x="108" y="266"/>
                  <a:pt x="124" y="270"/>
                  <a:pt x="144" y="265"/>
                </a:cubicBezTo>
                <a:cubicBezTo>
                  <a:pt x="166" y="261"/>
                  <a:pt x="178" y="237"/>
                  <a:pt x="178" y="237"/>
                </a:cubicBezTo>
                <a:cubicBezTo>
                  <a:pt x="178" y="237"/>
                  <a:pt x="151" y="226"/>
                  <a:pt x="130" y="235"/>
                </a:cubicBezTo>
                <a:cubicBezTo>
                  <a:pt x="122" y="238"/>
                  <a:pt x="112" y="247"/>
                  <a:pt x="106" y="254"/>
                </a:cubicBezTo>
                <a:cubicBezTo>
                  <a:pt x="114" y="236"/>
                  <a:pt x="124" y="220"/>
                  <a:pt x="134" y="204"/>
                </a:cubicBezTo>
                <a:cubicBezTo>
                  <a:pt x="139" y="207"/>
                  <a:pt x="155" y="214"/>
                  <a:pt x="177" y="213"/>
                </a:cubicBezTo>
                <a:cubicBezTo>
                  <a:pt x="198" y="212"/>
                  <a:pt x="214" y="192"/>
                  <a:pt x="214" y="192"/>
                </a:cubicBezTo>
                <a:cubicBezTo>
                  <a:pt x="214" y="192"/>
                  <a:pt x="190" y="177"/>
                  <a:pt x="168" y="181"/>
                </a:cubicBezTo>
                <a:cubicBezTo>
                  <a:pt x="158" y="183"/>
                  <a:pt x="145" y="193"/>
                  <a:pt x="138" y="199"/>
                </a:cubicBezTo>
                <a:cubicBezTo>
                  <a:pt x="150" y="181"/>
                  <a:pt x="163" y="165"/>
                  <a:pt x="177" y="152"/>
                </a:cubicBezTo>
                <a:cubicBezTo>
                  <a:pt x="181" y="155"/>
                  <a:pt x="196" y="165"/>
                  <a:pt x="217" y="168"/>
                </a:cubicBezTo>
                <a:cubicBezTo>
                  <a:pt x="238" y="171"/>
                  <a:pt x="257" y="154"/>
                  <a:pt x="257" y="154"/>
                </a:cubicBezTo>
                <a:cubicBezTo>
                  <a:pt x="257" y="154"/>
                  <a:pt x="236" y="135"/>
                  <a:pt x="215" y="136"/>
                </a:cubicBezTo>
                <a:cubicBezTo>
                  <a:pt x="204" y="136"/>
                  <a:pt x="190" y="143"/>
                  <a:pt x="182" y="148"/>
                </a:cubicBezTo>
                <a:cubicBezTo>
                  <a:pt x="183" y="147"/>
                  <a:pt x="184" y="146"/>
                  <a:pt x="185" y="145"/>
                </a:cubicBezTo>
                <a:cubicBezTo>
                  <a:pt x="200" y="131"/>
                  <a:pt x="215" y="119"/>
                  <a:pt x="229" y="109"/>
                </a:cubicBezTo>
                <a:cubicBezTo>
                  <a:pt x="233" y="112"/>
                  <a:pt x="245" y="125"/>
                  <a:pt x="265" y="131"/>
                </a:cubicBezTo>
                <a:cubicBezTo>
                  <a:pt x="285" y="137"/>
                  <a:pt x="306" y="124"/>
                  <a:pt x="306" y="124"/>
                </a:cubicBezTo>
                <a:cubicBezTo>
                  <a:pt x="306" y="124"/>
                  <a:pt x="289" y="102"/>
                  <a:pt x="268" y="99"/>
                </a:cubicBezTo>
                <a:cubicBezTo>
                  <a:pt x="257" y="98"/>
                  <a:pt x="242" y="102"/>
                  <a:pt x="234" y="105"/>
                </a:cubicBezTo>
                <a:cubicBezTo>
                  <a:pt x="253" y="92"/>
                  <a:pt x="271" y="82"/>
                  <a:pt x="286" y="75"/>
                </a:cubicBezTo>
                <a:cubicBezTo>
                  <a:pt x="288" y="78"/>
                  <a:pt x="298" y="93"/>
                  <a:pt x="317" y="103"/>
                </a:cubicBezTo>
                <a:cubicBezTo>
                  <a:pt x="335" y="112"/>
                  <a:pt x="358" y="104"/>
                  <a:pt x="358" y="104"/>
                </a:cubicBezTo>
                <a:cubicBezTo>
                  <a:pt x="358" y="104"/>
                  <a:pt x="345" y="80"/>
                  <a:pt x="326" y="73"/>
                </a:cubicBezTo>
                <a:cubicBezTo>
                  <a:pt x="314" y="69"/>
                  <a:pt x="296" y="72"/>
                  <a:pt x="289" y="74"/>
                </a:cubicBezTo>
                <a:cubicBezTo>
                  <a:pt x="304" y="67"/>
                  <a:pt x="316" y="62"/>
                  <a:pt x="326" y="59"/>
                </a:cubicBezTo>
                <a:cubicBezTo>
                  <a:pt x="328" y="60"/>
                  <a:pt x="343" y="67"/>
                  <a:pt x="357" y="63"/>
                </a:cubicBezTo>
                <a:cubicBezTo>
                  <a:pt x="376" y="56"/>
                  <a:pt x="385" y="44"/>
                  <a:pt x="385" y="44"/>
                </a:cubicBezTo>
                <a:cubicBezTo>
                  <a:pt x="385" y="44"/>
                  <a:pt x="366" y="36"/>
                  <a:pt x="354" y="38"/>
                </a:cubicBezTo>
                <a:cubicBezTo>
                  <a:pt x="341" y="40"/>
                  <a:pt x="329" y="53"/>
                  <a:pt x="326" y="57"/>
                </a:cubicBezTo>
                <a:cubicBezTo>
                  <a:pt x="319" y="59"/>
                  <a:pt x="310" y="62"/>
                  <a:pt x="299" y="67"/>
                </a:cubicBezTo>
                <a:cubicBezTo>
                  <a:pt x="306" y="62"/>
                  <a:pt x="317" y="53"/>
                  <a:pt x="322" y="44"/>
                </a:cubicBezTo>
                <a:cubicBezTo>
                  <a:pt x="331" y="26"/>
                  <a:pt x="324" y="0"/>
                  <a:pt x="324" y="0"/>
                </a:cubicBezTo>
                <a:cubicBezTo>
                  <a:pt x="324" y="0"/>
                  <a:pt x="301" y="9"/>
                  <a:pt x="295" y="28"/>
                </a:cubicBezTo>
                <a:cubicBezTo>
                  <a:pt x="288" y="48"/>
                  <a:pt x="291" y="65"/>
                  <a:pt x="292" y="70"/>
                </a:cubicBezTo>
                <a:cubicBezTo>
                  <a:pt x="277" y="76"/>
                  <a:pt x="260" y="85"/>
                  <a:pt x="241" y="96"/>
                </a:cubicBezTo>
                <a:cubicBezTo>
                  <a:pt x="247" y="90"/>
                  <a:pt x="256" y="80"/>
                  <a:pt x="259" y="71"/>
                </a:cubicBezTo>
                <a:cubicBezTo>
                  <a:pt x="265" y="51"/>
                  <a:pt x="253" y="26"/>
                  <a:pt x="253" y="26"/>
                </a:cubicBezTo>
                <a:cubicBezTo>
                  <a:pt x="253" y="26"/>
                  <a:pt x="232" y="40"/>
                  <a:pt x="229" y="60"/>
                </a:cubicBezTo>
                <a:cubicBezTo>
                  <a:pt x="226" y="80"/>
                  <a:pt x="231" y="96"/>
                  <a:pt x="234" y="101"/>
                </a:cubicBezTo>
                <a:cubicBezTo>
                  <a:pt x="219" y="111"/>
                  <a:pt x="204" y="122"/>
                  <a:pt x="189" y="135"/>
                </a:cubicBezTo>
                <a:cubicBezTo>
                  <a:pt x="194" y="128"/>
                  <a:pt x="200" y="117"/>
                  <a:pt x="201" y="109"/>
                </a:cubicBezTo>
                <a:cubicBezTo>
                  <a:pt x="204" y="88"/>
                  <a:pt x="187" y="65"/>
                  <a:pt x="187" y="65"/>
                </a:cubicBezTo>
                <a:cubicBezTo>
                  <a:pt x="187" y="65"/>
                  <a:pt x="168" y="82"/>
                  <a:pt x="169" y="103"/>
                </a:cubicBezTo>
                <a:cubicBezTo>
                  <a:pt x="169" y="123"/>
                  <a:pt x="177" y="138"/>
                  <a:pt x="180" y="143"/>
                </a:cubicBezTo>
                <a:cubicBezTo>
                  <a:pt x="168" y="154"/>
                  <a:pt x="155" y="167"/>
                  <a:pt x="144" y="181"/>
                </a:cubicBezTo>
                <a:cubicBezTo>
                  <a:pt x="147" y="173"/>
                  <a:pt x="150" y="164"/>
                  <a:pt x="150" y="157"/>
                </a:cubicBezTo>
                <a:cubicBezTo>
                  <a:pt x="149" y="135"/>
                  <a:pt x="128" y="115"/>
                  <a:pt x="128" y="115"/>
                </a:cubicBezTo>
                <a:cubicBezTo>
                  <a:pt x="128" y="115"/>
                  <a:pt x="112" y="135"/>
                  <a:pt x="116" y="156"/>
                </a:cubicBezTo>
                <a:cubicBezTo>
                  <a:pt x="120" y="176"/>
                  <a:pt x="130" y="189"/>
                  <a:pt x="134" y="194"/>
                </a:cubicBezTo>
                <a:cubicBezTo>
                  <a:pt x="124" y="208"/>
                  <a:pt x="114" y="224"/>
                  <a:pt x="105" y="241"/>
                </a:cubicBezTo>
                <a:cubicBezTo>
                  <a:pt x="107" y="232"/>
                  <a:pt x="109" y="221"/>
                  <a:pt x="107" y="213"/>
                </a:cubicBezTo>
                <a:cubicBezTo>
                  <a:pt x="102" y="191"/>
                  <a:pt x="78" y="175"/>
                  <a:pt x="78" y="175"/>
                </a:cubicBezTo>
                <a:cubicBezTo>
                  <a:pt x="78" y="175"/>
                  <a:pt x="66" y="199"/>
                  <a:pt x="74" y="219"/>
                </a:cubicBezTo>
                <a:cubicBezTo>
                  <a:pt x="81" y="238"/>
                  <a:pt x="93" y="250"/>
                  <a:pt x="99" y="254"/>
                </a:cubicBezTo>
                <a:cubicBezTo>
                  <a:pt x="91" y="270"/>
                  <a:pt x="84" y="287"/>
                  <a:pt x="78" y="305"/>
                </a:cubicBezTo>
                <a:cubicBezTo>
                  <a:pt x="79" y="296"/>
                  <a:pt x="78" y="285"/>
                  <a:pt x="75" y="277"/>
                </a:cubicBezTo>
                <a:cubicBezTo>
                  <a:pt x="67" y="256"/>
                  <a:pt x="39" y="243"/>
                  <a:pt x="39" y="243"/>
                </a:cubicBezTo>
                <a:cubicBezTo>
                  <a:pt x="39" y="243"/>
                  <a:pt x="31" y="269"/>
                  <a:pt x="43" y="288"/>
                </a:cubicBezTo>
                <a:cubicBezTo>
                  <a:pt x="54" y="306"/>
                  <a:pt x="68" y="316"/>
                  <a:pt x="74" y="319"/>
                </a:cubicBezTo>
                <a:cubicBezTo>
                  <a:pt x="69" y="336"/>
                  <a:pt x="66" y="353"/>
                  <a:pt x="63" y="370"/>
                </a:cubicBezTo>
                <a:cubicBezTo>
                  <a:pt x="62" y="362"/>
                  <a:pt x="59" y="352"/>
                  <a:pt x="55" y="345"/>
                </a:cubicBezTo>
                <a:cubicBezTo>
                  <a:pt x="43" y="325"/>
                  <a:pt x="13" y="318"/>
                  <a:pt x="13" y="318"/>
                </a:cubicBezTo>
                <a:cubicBezTo>
                  <a:pt x="13" y="318"/>
                  <a:pt x="9" y="345"/>
                  <a:pt x="24" y="362"/>
                </a:cubicBezTo>
                <a:cubicBezTo>
                  <a:pt x="38" y="378"/>
                  <a:pt x="54" y="385"/>
                  <a:pt x="61" y="388"/>
                </a:cubicBezTo>
                <a:cubicBezTo>
                  <a:pt x="59" y="404"/>
                  <a:pt x="58" y="420"/>
                  <a:pt x="59" y="437"/>
                </a:cubicBezTo>
                <a:cubicBezTo>
                  <a:pt x="56" y="429"/>
                  <a:pt x="52" y="421"/>
                  <a:pt x="47" y="415"/>
                </a:cubicBezTo>
                <a:cubicBezTo>
                  <a:pt x="31" y="398"/>
                  <a:pt x="0" y="395"/>
                  <a:pt x="0" y="395"/>
                </a:cubicBezTo>
                <a:cubicBezTo>
                  <a:pt x="0" y="395"/>
                  <a:pt x="1" y="424"/>
                  <a:pt x="19" y="438"/>
                </a:cubicBezTo>
                <a:cubicBezTo>
                  <a:pt x="36" y="451"/>
                  <a:pt x="52" y="455"/>
                  <a:pt x="60" y="457"/>
                </a:cubicBezTo>
                <a:cubicBezTo>
                  <a:pt x="61" y="473"/>
                  <a:pt x="63" y="489"/>
                  <a:pt x="67" y="505"/>
                </a:cubicBezTo>
                <a:cubicBezTo>
                  <a:pt x="63" y="497"/>
                  <a:pt x="57" y="489"/>
                  <a:pt x="51" y="485"/>
                </a:cubicBezTo>
                <a:cubicBezTo>
                  <a:pt x="32" y="470"/>
                  <a:pt x="0" y="473"/>
                  <a:pt x="0" y="473"/>
                </a:cubicBezTo>
                <a:cubicBezTo>
                  <a:pt x="0" y="473"/>
                  <a:pt x="7" y="501"/>
                  <a:pt x="27" y="512"/>
                </a:cubicBezTo>
                <a:cubicBezTo>
                  <a:pt x="46" y="522"/>
                  <a:pt x="63" y="524"/>
                  <a:pt x="71" y="524"/>
                </a:cubicBezTo>
                <a:cubicBezTo>
                  <a:pt x="75" y="539"/>
                  <a:pt x="80" y="554"/>
                  <a:pt x="85" y="568"/>
                </a:cubicBezTo>
                <a:cubicBezTo>
                  <a:pt x="80" y="562"/>
                  <a:pt x="74" y="555"/>
                  <a:pt x="67" y="552"/>
                </a:cubicBezTo>
                <a:cubicBezTo>
                  <a:pt x="45" y="540"/>
                  <a:pt x="14" y="549"/>
                  <a:pt x="14" y="549"/>
                </a:cubicBezTo>
                <a:cubicBezTo>
                  <a:pt x="14" y="549"/>
                  <a:pt x="25" y="576"/>
                  <a:pt x="48" y="584"/>
                </a:cubicBezTo>
                <a:cubicBezTo>
                  <a:pt x="68" y="591"/>
                  <a:pt x="86" y="589"/>
                  <a:pt x="94" y="588"/>
                </a:cubicBezTo>
                <a:cubicBezTo>
                  <a:pt x="101" y="602"/>
                  <a:pt x="108" y="616"/>
                  <a:pt x="117" y="630"/>
                </a:cubicBezTo>
                <a:cubicBezTo>
                  <a:pt x="110" y="624"/>
                  <a:pt x="102" y="618"/>
                  <a:pt x="94" y="616"/>
                </a:cubicBezTo>
                <a:cubicBezTo>
                  <a:pt x="70" y="608"/>
                  <a:pt x="40" y="623"/>
                  <a:pt x="40" y="623"/>
                </a:cubicBezTo>
                <a:cubicBezTo>
                  <a:pt x="40" y="623"/>
                  <a:pt x="57" y="648"/>
                  <a:pt x="81" y="651"/>
                </a:cubicBezTo>
                <a:cubicBezTo>
                  <a:pt x="103" y="655"/>
                  <a:pt x="120" y="650"/>
                  <a:pt x="128" y="647"/>
                </a:cubicBezTo>
                <a:cubicBezTo>
                  <a:pt x="138" y="661"/>
                  <a:pt x="148" y="673"/>
                  <a:pt x="159" y="685"/>
                </a:cubicBezTo>
                <a:cubicBezTo>
                  <a:pt x="151" y="680"/>
                  <a:pt x="141" y="676"/>
                  <a:pt x="133" y="675"/>
                </a:cubicBezTo>
                <a:cubicBezTo>
                  <a:pt x="107" y="671"/>
                  <a:pt x="80" y="691"/>
                  <a:pt x="80" y="691"/>
                </a:cubicBezTo>
                <a:cubicBezTo>
                  <a:pt x="80" y="691"/>
                  <a:pt x="101" y="713"/>
                  <a:pt x="126" y="713"/>
                </a:cubicBezTo>
                <a:cubicBezTo>
                  <a:pt x="149" y="712"/>
                  <a:pt x="166" y="704"/>
                  <a:pt x="173" y="700"/>
                </a:cubicBezTo>
                <a:cubicBezTo>
                  <a:pt x="184" y="711"/>
                  <a:pt x="196" y="722"/>
                  <a:pt x="209" y="732"/>
                </a:cubicBezTo>
                <a:cubicBezTo>
                  <a:pt x="200" y="729"/>
                  <a:pt x="189" y="726"/>
                  <a:pt x="181" y="726"/>
                </a:cubicBezTo>
                <a:cubicBezTo>
                  <a:pt x="155" y="727"/>
                  <a:pt x="131" y="752"/>
                  <a:pt x="131" y="752"/>
                </a:cubicBezTo>
                <a:cubicBezTo>
                  <a:pt x="131" y="752"/>
                  <a:pt x="156" y="771"/>
                  <a:pt x="181" y="766"/>
                </a:cubicBezTo>
                <a:cubicBezTo>
                  <a:pt x="203" y="761"/>
                  <a:pt x="219" y="750"/>
                  <a:pt x="226" y="745"/>
                </a:cubicBezTo>
                <a:cubicBezTo>
                  <a:pt x="238" y="754"/>
                  <a:pt x="251" y="762"/>
                  <a:pt x="263" y="769"/>
                </a:cubicBezTo>
                <a:cubicBezTo>
                  <a:pt x="255" y="767"/>
                  <a:pt x="245" y="767"/>
                  <a:pt x="238" y="768"/>
                </a:cubicBezTo>
                <a:cubicBezTo>
                  <a:pt x="212" y="774"/>
                  <a:pt x="192" y="803"/>
                  <a:pt x="192" y="803"/>
                </a:cubicBezTo>
                <a:cubicBezTo>
                  <a:pt x="192" y="803"/>
                  <a:pt x="220" y="818"/>
                  <a:pt x="244" y="808"/>
                </a:cubicBezTo>
                <a:cubicBezTo>
                  <a:pt x="265" y="800"/>
                  <a:pt x="279" y="787"/>
                  <a:pt x="285" y="780"/>
                </a:cubicBezTo>
                <a:cubicBezTo>
                  <a:pt x="299" y="786"/>
                  <a:pt x="312" y="792"/>
                  <a:pt x="326" y="796"/>
                </a:cubicBezTo>
                <a:cubicBezTo>
                  <a:pt x="317" y="796"/>
                  <a:pt x="308" y="797"/>
                  <a:pt x="301" y="800"/>
                </a:cubicBezTo>
                <a:cubicBezTo>
                  <a:pt x="275" y="810"/>
                  <a:pt x="260" y="843"/>
                  <a:pt x="260" y="843"/>
                </a:cubicBezTo>
                <a:cubicBezTo>
                  <a:pt x="260" y="843"/>
                  <a:pt x="291" y="853"/>
                  <a:pt x="314" y="839"/>
                </a:cubicBezTo>
                <a:cubicBezTo>
                  <a:pt x="335" y="827"/>
                  <a:pt x="346" y="810"/>
                  <a:pt x="351" y="803"/>
                </a:cubicBezTo>
                <a:cubicBezTo>
                  <a:pt x="383" y="808"/>
                  <a:pt x="410" y="817"/>
                  <a:pt x="432" y="827"/>
                </a:cubicBezTo>
                <a:cubicBezTo>
                  <a:pt x="392" y="848"/>
                  <a:pt x="376" y="867"/>
                  <a:pt x="376" y="867"/>
                </a:cubicBezTo>
                <a:cubicBezTo>
                  <a:pt x="390" y="880"/>
                  <a:pt x="390" y="880"/>
                  <a:pt x="390" y="880"/>
                </a:cubicBezTo>
                <a:cubicBezTo>
                  <a:pt x="390" y="880"/>
                  <a:pt x="408" y="857"/>
                  <a:pt x="449" y="836"/>
                </a:cubicBezTo>
                <a:cubicBezTo>
                  <a:pt x="489" y="857"/>
                  <a:pt x="508" y="880"/>
                  <a:pt x="508" y="880"/>
                </a:cubicBezTo>
                <a:cubicBezTo>
                  <a:pt x="522" y="867"/>
                  <a:pt x="522" y="867"/>
                  <a:pt x="522" y="867"/>
                </a:cubicBezTo>
                <a:cubicBezTo>
                  <a:pt x="522" y="867"/>
                  <a:pt x="506" y="848"/>
                  <a:pt x="466" y="827"/>
                </a:cubicBezTo>
                <a:cubicBezTo>
                  <a:pt x="488" y="817"/>
                  <a:pt x="515" y="808"/>
                  <a:pt x="547" y="803"/>
                </a:cubicBezTo>
                <a:cubicBezTo>
                  <a:pt x="552" y="810"/>
                  <a:pt x="563" y="827"/>
                  <a:pt x="584" y="839"/>
                </a:cubicBezTo>
                <a:cubicBezTo>
                  <a:pt x="606" y="853"/>
                  <a:pt x="637" y="843"/>
                  <a:pt x="637" y="843"/>
                </a:cubicBezTo>
                <a:cubicBezTo>
                  <a:pt x="637" y="843"/>
                  <a:pt x="622" y="810"/>
                  <a:pt x="597" y="800"/>
                </a:cubicBezTo>
                <a:cubicBezTo>
                  <a:pt x="590" y="797"/>
                  <a:pt x="581" y="796"/>
                  <a:pt x="572" y="796"/>
                </a:cubicBezTo>
                <a:cubicBezTo>
                  <a:pt x="585" y="792"/>
                  <a:pt x="599" y="786"/>
                  <a:pt x="613" y="780"/>
                </a:cubicBezTo>
                <a:cubicBezTo>
                  <a:pt x="619" y="787"/>
                  <a:pt x="632" y="800"/>
                  <a:pt x="654" y="808"/>
                </a:cubicBezTo>
                <a:cubicBezTo>
                  <a:pt x="678" y="818"/>
                  <a:pt x="706" y="803"/>
                  <a:pt x="706" y="803"/>
                </a:cubicBezTo>
                <a:cubicBezTo>
                  <a:pt x="706" y="803"/>
                  <a:pt x="686" y="774"/>
                  <a:pt x="660" y="768"/>
                </a:cubicBezTo>
                <a:cubicBezTo>
                  <a:pt x="653" y="767"/>
                  <a:pt x="643" y="767"/>
                  <a:pt x="634" y="769"/>
                </a:cubicBezTo>
                <a:cubicBezTo>
                  <a:pt x="647" y="762"/>
                  <a:pt x="660" y="754"/>
                  <a:pt x="672" y="745"/>
                </a:cubicBezTo>
                <a:cubicBezTo>
                  <a:pt x="679" y="750"/>
                  <a:pt x="694" y="761"/>
                  <a:pt x="717" y="766"/>
                </a:cubicBezTo>
                <a:cubicBezTo>
                  <a:pt x="742" y="771"/>
                  <a:pt x="767" y="752"/>
                  <a:pt x="767" y="752"/>
                </a:cubicBezTo>
                <a:cubicBezTo>
                  <a:pt x="767" y="752"/>
                  <a:pt x="743" y="727"/>
                  <a:pt x="716" y="726"/>
                </a:cubicBezTo>
                <a:cubicBezTo>
                  <a:pt x="708" y="726"/>
                  <a:pt x="698" y="729"/>
                  <a:pt x="689" y="732"/>
                </a:cubicBezTo>
                <a:cubicBezTo>
                  <a:pt x="701" y="722"/>
                  <a:pt x="713" y="711"/>
                  <a:pt x="725" y="700"/>
                </a:cubicBezTo>
                <a:cubicBezTo>
                  <a:pt x="732" y="704"/>
                  <a:pt x="749" y="712"/>
                  <a:pt x="772" y="713"/>
                </a:cubicBezTo>
                <a:cubicBezTo>
                  <a:pt x="797" y="713"/>
                  <a:pt x="818" y="691"/>
                  <a:pt x="818" y="691"/>
                </a:cubicBezTo>
                <a:cubicBezTo>
                  <a:pt x="818" y="691"/>
                  <a:pt x="790" y="671"/>
                  <a:pt x="765" y="675"/>
                </a:cubicBezTo>
                <a:cubicBezTo>
                  <a:pt x="757" y="676"/>
                  <a:pt x="747" y="680"/>
                  <a:pt x="739" y="685"/>
                </a:cubicBezTo>
                <a:cubicBezTo>
                  <a:pt x="750" y="673"/>
                  <a:pt x="760" y="661"/>
                  <a:pt x="769" y="647"/>
                </a:cubicBezTo>
                <a:cubicBezTo>
                  <a:pt x="777" y="650"/>
                  <a:pt x="795" y="655"/>
                  <a:pt x="817" y="651"/>
                </a:cubicBezTo>
                <a:cubicBezTo>
                  <a:pt x="841" y="648"/>
                  <a:pt x="857" y="623"/>
                  <a:pt x="857" y="623"/>
                </a:cubicBezTo>
                <a:cubicBezTo>
                  <a:pt x="857" y="623"/>
                  <a:pt x="827" y="608"/>
                  <a:pt x="803" y="616"/>
                </a:cubicBezTo>
                <a:cubicBezTo>
                  <a:pt x="796" y="618"/>
                  <a:pt x="788" y="624"/>
                  <a:pt x="781" y="630"/>
                </a:cubicBezTo>
                <a:cubicBezTo>
                  <a:pt x="789" y="616"/>
                  <a:pt x="797" y="602"/>
                  <a:pt x="804" y="588"/>
                </a:cubicBezTo>
                <a:cubicBezTo>
                  <a:pt x="812" y="589"/>
                  <a:pt x="829" y="591"/>
                  <a:pt x="850" y="584"/>
                </a:cubicBezTo>
                <a:cubicBezTo>
                  <a:pt x="873" y="576"/>
                  <a:pt x="884" y="549"/>
                  <a:pt x="884" y="549"/>
                </a:cubicBezTo>
                <a:cubicBezTo>
                  <a:pt x="884" y="549"/>
                  <a:pt x="853" y="540"/>
                  <a:pt x="831" y="552"/>
                </a:cubicBezTo>
                <a:cubicBezTo>
                  <a:pt x="824" y="555"/>
                  <a:pt x="818" y="562"/>
                  <a:pt x="812" y="568"/>
                </a:cubicBezTo>
                <a:cubicBezTo>
                  <a:pt x="818" y="554"/>
                  <a:pt x="823" y="539"/>
                  <a:pt x="826" y="524"/>
                </a:cubicBezTo>
                <a:cubicBezTo>
                  <a:pt x="834" y="524"/>
                  <a:pt x="852" y="522"/>
                  <a:pt x="870" y="512"/>
                </a:cubicBezTo>
                <a:close/>
              </a:path>
            </a:pathLst>
          </a:custGeom>
          <a:solidFill>
            <a:srgbClr val="3F403F">
              <a:alpha val="20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371070" y="1375123"/>
            <a:ext cx="1449860" cy="1449860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BCBEA1F-4A36-4A54-9BCF-68A85DE0CF10}"/>
              </a:ext>
            </a:extLst>
          </p:cNvPr>
          <p:cNvSpPr txBox="1">
            <a:spLocks/>
          </p:cNvSpPr>
          <p:nvPr userDrawn="1"/>
        </p:nvSpPr>
        <p:spPr>
          <a:xfrm>
            <a:off x="-614001" y="538312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500" b="1" i="0" dirty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0</a:t>
            </a:r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6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97268" y="1545020"/>
            <a:ext cx="1881351" cy="188135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074980" y="1545020"/>
            <a:ext cx="1881351" cy="188135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920358" y="3689131"/>
            <a:ext cx="1881351" cy="188135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198070" y="3689131"/>
            <a:ext cx="1881351" cy="188135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FCCCC51-A6D1-4116-8602-EC82244364E1}"/>
              </a:ext>
            </a:extLst>
          </p:cNvPr>
          <p:cNvSpPr txBox="1">
            <a:spLocks/>
          </p:cNvSpPr>
          <p:nvPr userDrawn="1"/>
        </p:nvSpPr>
        <p:spPr>
          <a:xfrm>
            <a:off x="-292726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0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292726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375190" y="0"/>
            <a:ext cx="2986216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361406" y="0"/>
            <a:ext cx="383059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69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308302"/>
            <a:ext cx="4064000" cy="454969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064000" y="2308302"/>
            <a:ext cx="4064000" cy="454969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128000" y="2308302"/>
            <a:ext cx="4064000" cy="454969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1D1AB2D-EA4A-4E5D-B4E2-D196AED300FA}"/>
              </a:ext>
            </a:extLst>
          </p:cNvPr>
          <p:cNvSpPr txBox="1">
            <a:spLocks/>
          </p:cNvSpPr>
          <p:nvPr userDrawn="1"/>
        </p:nvSpPr>
        <p:spPr>
          <a:xfrm>
            <a:off x="-292726" y="2316075"/>
            <a:ext cx="3244895" cy="135203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1500" b="1" i="0" smtClean="0">
                <a:solidFill>
                  <a:schemeClr val="tx1">
                    <a:alpha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l"/>
              <a:t>‹#›</a:t>
            </a:fld>
            <a:endParaRPr lang="en-US" sz="11500" b="1" i="0" dirty="0">
              <a:solidFill>
                <a:schemeClr val="tx1">
                  <a:alpha val="1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7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6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61" r:id="rId3"/>
    <p:sldLayoutId id="2147483659" r:id="rId4"/>
    <p:sldLayoutId id="2147483675" r:id="rId5"/>
    <p:sldLayoutId id="2147483674" r:id="rId6"/>
    <p:sldLayoutId id="2147483673" r:id="rId7"/>
    <p:sldLayoutId id="2147483667" r:id="rId8"/>
    <p:sldLayoutId id="2147483666" r:id="rId9"/>
    <p:sldLayoutId id="2147483665" r:id="rId10"/>
    <p:sldLayoutId id="2147483664" r:id="rId11"/>
    <p:sldLayoutId id="2147483691" r:id="rId12"/>
    <p:sldLayoutId id="2147483662" r:id="rId13"/>
    <p:sldLayoutId id="2147483690" r:id="rId14"/>
    <p:sldLayoutId id="2147483671" r:id="rId15"/>
    <p:sldLayoutId id="2147483672" r:id="rId16"/>
    <p:sldLayoutId id="2147483670" r:id="rId17"/>
    <p:sldLayoutId id="2147483663" r:id="rId18"/>
    <p:sldLayoutId id="2147483669" r:id="rId19"/>
    <p:sldLayoutId id="2147483668" r:id="rId20"/>
    <p:sldLayoutId id="2147483649" r:id="rId21"/>
    <p:sldLayoutId id="2147483660" r:id="rId22"/>
    <p:sldLayoutId id="2147483677" r:id="rId23"/>
    <p:sldLayoutId id="2147483656" r:id="rId24"/>
    <p:sldLayoutId id="2147483657" r:id="rId25"/>
    <p:sldLayoutId id="2147483654" r:id="rId26"/>
    <p:sldLayoutId id="2147483655" r:id="rId27"/>
    <p:sldLayoutId id="2147483651" r:id="rId28"/>
    <p:sldLayoutId id="2147483652" r:id="rId29"/>
    <p:sldLayoutId id="2147483653" r:id="rId30"/>
    <p:sldLayoutId id="2147483684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674A5F-6381-41B2-AE48-B097B3BF5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64281-A9B0-4446-894E-6D9B0A820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9E614-C9D0-4293-8FBD-4BF6FA08D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4B80E-EC97-4991-9E9B-8CD81DD53FD0}" type="datetimeFigureOut">
              <a:rPr lang="en-GB" smtClean="0"/>
              <a:t>26/02/2019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77F67-CB31-4D71-A46D-41CB21BB2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6CD61-8E26-42A7-8117-D4BBC2AFB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0D7C9-C030-4908-A728-55358ADEDC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5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063"/>
            <a:ext cx="12192000" cy="563315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0" y="0"/>
            <a:ext cx="12192000" cy="693421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24973" y="2535353"/>
            <a:ext cx="10076920" cy="1088019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z="6000" b="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rPr>
              <a:t>HADLEY TECHNOLOGIES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24973" y="3633592"/>
            <a:ext cx="10076920" cy="3464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z="1400" b="0" spc="6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Consulting | Technology | Innovation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57540" y="4194138"/>
            <a:ext cx="10076920" cy="3464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z="1400" b="0" spc="60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rPr>
              <a:t>www.hadleytech.com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64" y="0"/>
            <a:ext cx="1276528" cy="12765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46D3885-7B9A-4569-AE2B-C01317499B4F}"/>
              </a:ext>
            </a:extLst>
          </p:cNvPr>
          <p:cNvSpPr txBox="1">
            <a:spLocks/>
          </p:cNvSpPr>
          <p:nvPr/>
        </p:nvSpPr>
        <p:spPr>
          <a:xfrm>
            <a:off x="581290" y="6511538"/>
            <a:ext cx="10076920" cy="3464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en-US" sz="1200" b="0" spc="600" dirty="0">
                <a:solidFill>
                  <a:schemeClr val="bg1">
                    <a:lumMod val="75000"/>
                  </a:schemeClr>
                </a:solidFill>
                <a:latin typeface="Montserrat Light" panose="020B0604020202020204" charset="0"/>
                <a:ea typeface="Montserrat" charset="0"/>
                <a:cs typeface="Montserrat" charset="0"/>
              </a:rPr>
              <a:t>©Hadley Technologies 2019 | Client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11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2" descr="A view of a building&#10;&#10;Description generated with very high confidence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670"/>
          <a:stretch/>
        </p:blipFill>
        <p:spPr>
          <a:xfrm>
            <a:off x="0" y="0"/>
            <a:ext cx="12304295" cy="6858000"/>
          </a:xfrm>
          <a:prstGeom prst="rect">
            <a:avLst/>
          </a:prstGeom>
        </p:spPr>
      </p:pic>
      <p:pic>
        <p:nvPicPr>
          <p:cNvPr id="6" name="Picture Placeholder 12" descr="A view of a building&#10;&#10;Description generated with very high confidenc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1000"/>
                    </a14:imgEffect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Rectangle 2"/>
          <p:cNvSpPr/>
          <p:nvPr/>
        </p:nvSpPr>
        <p:spPr>
          <a:xfrm>
            <a:off x="0" y="0"/>
            <a:ext cx="12223750" cy="685800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88380" y="3503840"/>
            <a:ext cx="8164415" cy="2529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WORK </a:t>
            </a:r>
          </a:p>
          <a:p>
            <a:pPr>
              <a:lnSpc>
                <a:spcPct val="90000"/>
              </a:lnSpc>
            </a:pPr>
            <a:r>
              <a:rPr lang="en-US" sz="88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WITH HADLEY</a:t>
            </a:r>
          </a:p>
        </p:txBody>
      </p:sp>
    </p:spTree>
    <p:extLst>
      <p:ext uri="{BB962C8B-B14F-4D97-AF65-F5344CB8AC3E}">
        <p14:creationId xmlns:p14="http://schemas.microsoft.com/office/powerpoint/2010/main" val="88459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40" descr="A close up of a person wearing a suit and tie&#10;&#10;Description generated with very high confidence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5350476" cy="685800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9789459" y="2878217"/>
            <a:ext cx="0" cy="39797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88380" y="2435204"/>
            <a:ext cx="2797561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What do </a:t>
            </a:r>
          </a:p>
          <a:p>
            <a:pPr>
              <a:lnSpc>
                <a:spcPct val="90000"/>
              </a:lnSpc>
            </a:pPr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you </a:t>
            </a:r>
            <a:r>
              <a:rPr lang="en-US" sz="44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get?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6401" y="1514181"/>
            <a:ext cx="13591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spc="300" dirty="0">
                <a:solidFill>
                  <a:schemeClr val="bg1">
                    <a:alpha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Work With US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350474" y="2112744"/>
            <a:ext cx="4825658" cy="1769090"/>
            <a:chOff x="5947412" y="1961996"/>
            <a:chExt cx="3491450" cy="1769090"/>
          </a:xfrm>
        </p:grpSpPr>
        <p:sp>
          <p:nvSpPr>
            <p:cNvPr id="8" name="TextBox 7"/>
            <p:cNvSpPr txBox="1"/>
            <p:nvPr/>
          </p:nvSpPr>
          <p:spPr>
            <a:xfrm>
              <a:off x="5947412" y="1961996"/>
              <a:ext cx="2624989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600" spc="300" dirty="0">
                  <a:latin typeface="Montserrat" charset="0"/>
                  <a:ea typeface="Montserrat" charset="0"/>
                  <a:cs typeface="Montserrat" charset="0"/>
                </a:rPr>
                <a:t>Seasoned Professionals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7413" y="2382512"/>
              <a:ext cx="2624989" cy="1348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Over 60 years collective experience in the IT and technology sector. We have worked with global organizations, including </a:t>
              </a:r>
              <a:r>
                <a:rPr lang="en-US" sz="1400" dirty="0">
                  <a:solidFill>
                    <a:schemeClr val="accent1">
                      <a:alpha val="60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IBM, Huawei, Ericsson &amp; EMC</a:t>
              </a: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. 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8875867" y="2008388"/>
              <a:ext cx="562995" cy="748248"/>
            </a:xfrm>
            <a:prstGeom prst="ellipse">
              <a:avLst/>
            </a:prstGeom>
            <a:solidFill>
              <a:schemeClr val="tx1"/>
            </a:solidFill>
            <a:ln w="1651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91440" rIns="0" bIns="0" rtlCol="0" anchor="ctr"/>
            <a:lstStyle/>
            <a:p>
              <a:pPr algn="ctr"/>
              <a:r>
                <a:rPr lang="en-US" sz="3200" dirty="0">
                  <a:latin typeface="linea-basic-10" charset="0"/>
                  <a:ea typeface="linea-basic-10" charset="0"/>
                  <a:cs typeface="linea-basic-10" charset="0"/>
                </a:rPr>
                <a:t>u</a:t>
              </a:r>
              <a:endParaRPr lang="en-US" sz="3200" spc="300" dirty="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36401" y="3867364"/>
            <a:ext cx="29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spc="600" dirty="0">
                <a:solidFill>
                  <a:schemeClr val="bg1">
                    <a:alpha val="4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Top reasons to work</a:t>
            </a:r>
          </a:p>
          <a:p>
            <a:pPr>
              <a:lnSpc>
                <a:spcPct val="90000"/>
              </a:lnSpc>
            </a:pPr>
            <a:r>
              <a:rPr lang="en-US" sz="1000" b="1" spc="600" dirty="0">
                <a:solidFill>
                  <a:schemeClr val="bg1">
                    <a:alpha val="4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with Hadley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62838" y="4303690"/>
            <a:ext cx="4813297" cy="2089493"/>
            <a:chOff x="5947412" y="1973591"/>
            <a:chExt cx="3491450" cy="2089493"/>
          </a:xfrm>
        </p:grpSpPr>
        <p:sp>
          <p:nvSpPr>
            <p:cNvPr id="17" name="TextBox 16"/>
            <p:cNvSpPr txBox="1"/>
            <p:nvPr/>
          </p:nvSpPr>
          <p:spPr>
            <a:xfrm>
              <a:off x="5947412" y="1973591"/>
              <a:ext cx="2624989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600" spc="300" dirty="0">
                  <a:latin typeface="Montserrat" charset="0"/>
                  <a:ea typeface="Montserrat" charset="0"/>
                  <a:cs typeface="Montserrat" charset="0"/>
                </a:rPr>
                <a:t>Market Insight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47413" y="2391344"/>
              <a:ext cx="2624989" cy="1671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Navigating the African business environment requires deep local market knowledge – we have successfully developed and delivered solutions across the continent. 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8874419" y="2008388"/>
              <a:ext cx="564443" cy="748248"/>
            </a:xfrm>
            <a:prstGeom prst="ellipse">
              <a:avLst/>
            </a:prstGeom>
            <a:solidFill>
              <a:schemeClr val="tx1"/>
            </a:solidFill>
            <a:ln w="1651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91440" rIns="0" bIns="0" rtlCol="0" anchor="ctr"/>
            <a:lstStyle/>
            <a:p>
              <a:pPr algn="ctr"/>
              <a:r>
                <a:rPr lang="en-US" sz="3200" dirty="0">
                  <a:latin typeface="linea-basic-10" charset="0"/>
                  <a:ea typeface="linea-basic-10" charset="0"/>
                  <a:cs typeface="linea-basic-10" charset="0"/>
                </a:rPr>
                <a:t>H</a:t>
              </a:r>
              <a:endParaRPr lang="en-US" sz="3200" spc="300" dirty="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45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789459" y="0"/>
            <a:ext cx="0" cy="43713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362576" y="1599942"/>
            <a:ext cx="4813560" cy="1731530"/>
            <a:chOff x="5947412" y="2008388"/>
            <a:chExt cx="3491450" cy="1731530"/>
          </a:xfrm>
        </p:grpSpPr>
        <p:sp>
          <p:nvSpPr>
            <p:cNvPr id="6" name="TextBox 5"/>
            <p:cNvSpPr txBox="1"/>
            <p:nvPr/>
          </p:nvSpPr>
          <p:spPr>
            <a:xfrm>
              <a:off x="5947412" y="2024391"/>
              <a:ext cx="2624989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600" spc="300" dirty="0">
                  <a:latin typeface="Montserrat" charset="0"/>
                  <a:ea typeface="Montserrat" charset="0"/>
                  <a:cs typeface="Montserrat" charset="0"/>
                </a:rPr>
                <a:t>Platform Expertise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47413" y="2391344"/>
              <a:ext cx="2624989" cy="1348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We excel at developing technology solutions for consumers to access products and services from their phones.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8874452" y="2008388"/>
              <a:ext cx="564410" cy="748248"/>
            </a:xfrm>
            <a:prstGeom prst="ellipse">
              <a:avLst/>
            </a:prstGeom>
            <a:solidFill>
              <a:schemeClr val="tx2"/>
            </a:solidFill>
            <a:ln w="1651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91440" rIns="0" bIns="0" rtlCol="0" anchor="ctr"/>
            <a:lstStyle/>
            <a:p>
              <a:pPr algn="ctr"/>
              <a:endParaRPr lang="en-US" sz="3200" spc="300" dirty="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49876" y="3929403"/>
            <a:ext cx="4826260" cy="1731530"/>
            <a:chOff x="5947412" y="2008388"/>
            <a:chExt cx="3491450" cy="1731530"/>
          </a:xfrm>
        </p:grpSpPr>
        <p:sp>
          <p:nvSpPr>
            <p:cNvPr id="11" name="TextBox 10"/>
            <p:cNvSpPr txBox="1"/>
            <p:nvPr/>
          </p:nvSpPr>
          <p:spPr>
            <a:xfrm>
              <a:off x="5947412" y="2024391"/>
              <a:ext cx="2624989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600" spc="300" dirty="0">
                  <a:latin typeface="Montserrat" charset="0"/>
                  <a:ea typeface="Montserrat" charset="0"/>
                  <a:cs typeface="Montserrat" charset="0"/>
                </a:rPr>
                <a:t>Business Acumen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47413" y="2391344"/>
              <a:ext cx="2624989" cy="1348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We are great at commercializing technology solutions to drive profitability and sustainable growth.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875937" y="2008388"/>
              <a:ext cx="562925" cy="748248"/>
            </a:xfrm>
            <a:prstGeom prst="ellipse">
              <a:avLst/>
            </a:prstGeom>
            <a:solidFill>
              <a:schemeClr val="tx1"/>
            </a:solidFill>
            <a:ln w="1651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91440" rIns="0" bIns="0" rtlCol="0" anchor="ctr"/>
            <a:lstStyle/>
            <a:p>
              <a:pPr algn="ctr"/>
              <a:endParaRPr lang="en-US" sz="3200" spc="300" dirty="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</p:grpSp>
      <p:sp>
        <p:nvSpPr>
          <p:cNvPr id="16" name="Shape 3835"/>
          <p:cNvSpPr/>
          <p:nvPr/>
        </p:nvSpPr>
        <p:spPr>
          <a:xfrm>
            <a:off x="9582838" y="4173562"/>
            <a:ext cx="408458" cy="259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08" y="15258"/>
                </a:moveTo>
                <a:cubicBezTo>
                  <a:pt x="10138" y="15501"/>
                  <a:pt x="10044" y="15701"/>
                  <a:pt x="9923" y="15863"/>
                </a:cubicBezTo>
                <a:cubicBezTo>
                  <a:pt x="9802" y="16022"/>
                  <a:pt x="9660" y="16144"/>
                  <a:pt x="9499" y="16229"/>
                </a:cubicBezTo>
                <a:cubicBezTo>
                  <a:pt x="9362" y="16301"/>
                  <a:pt x="9243" y="16340"/>
                  <a:pt x="9097" y="16360"/>
                </a:cubicBezTo>
                <a:lnTo>
                  <a:pt x="9097" y="16971"/>
                </a:lnTo>
                <a:lnTo>
                  <a:pt x="8606" y="16971"/>
                </a:lnTo>
                <a:lnTo>
                  <a:pt x="8606" y="16361"/>
                </a:lnTo>
                <a:cubicBezTo>
                  <a:pt x="8446" y="16346"/>
                  <a:pt x="8316" y="16304"/>
                  <a:pt x="8171" y="16224"/>
                </a:cubicBezTo>
                <a:cubicBezTo>
                  <a:pt x="8001" y="16131"/>
                  <a:pt x="7856" y="15998"/>
                  <a:pt x="7736" y="15826"/>
                </a:cubicBezTo>
                <a:cubicBezTo>
                  <a:pt x="7615" y="15655"/>
                  <a:pt x="7522" y="15444"/>
                  <a:pt x="7456" y="15194"/>
                </a:cubicBezTo>
                <a:cubicBezTo>
                  <a:pt x="7390" y="14943"/>
                  <a:pt x="7359" y="14654"/>
                  <a:pt x="7363" y="14327"/>
                </a:cubicBezTo>
                <a:lnTo>
                  <a:pt x="8007" y="14327"/>
                </a:lnTo>
                <a:cubicBezTo>
                  <a:pt x="8003" y="14713"/>
                  <a:pt x="8058" y="15016"/>
                  <a:pt x="8171" y="15237"/>
                </a:cubicBezTo>
                <a:cubicBezTo>
                  <a:pt x="8270" y="15432"/>
                  <a:pt x="8403" y="15530"/>
                  <a:pt x="8606" y="15563"/>
                </a:cubicBezTo>
                <a:lnTo>
                  <a:pt x="8606" y="13432"/>
                </a:lnTo>
                <a:cubicBezTo>
                  <a:pt x="8492" y="13376"/>
                  <a:pt x="8395" y="13313"/>
                  <a:pt x="8270" y="13239"/>
                </a:cubicBezTo>
                <a:cubicBezTo>
                  <a:pt x="8118" y="13149"/>
                  <a:pt x="7980" y="13033"/>
                  <a:pt x="7857" y="12890"/>
                </a:cubicBezTo>
                <a:cubicBezTo>
                  <a:pt x="7735" y="12747"/>
                  <a:pt x="7636" y="12569"/>
                  <a:pt x="7561" y="12353"/>
                </a:cubicBezTo>
                <a:cubicBezTo>
                  <a:pt x="7485" y="12136"/>
                  <a:pt x="7448" y="11868"/>
                  <a:pt x="7448" y="11549"/>
                </a:cubicBezTo>
                <a:cubicBezTo>
                  <a:pt x="7448" y="11269"/>
                  <a:pt x="7483" y="11023"/>
                  <a:pt x="7553" y="10811"/>
                </a:cubicBezTo>
                <a:cubicBezTo>
                  <a:pt x="7622" y="10597"/>
                  <a:pt x="7716" y="10419"/>
                  <a:pt x="7835" y="10277"/>
                </a:cubicBezTo>
                <a:cubicBezTo>
                  <a:pt x="7954" y="10134"/>
                  <a:pt x="8090" y="10026"/>
                  <a:pt x="8244" y="9949"/>
                </a:cubicBezTo>
                <a:cubicBezTo>
                  <a:pt x="8373" y="9885"/>
                  <a:pt x="8479" y="9855"/>
                  <a:pt x="8606" y="9845"/>
                </a:cubicBezTo>
                <a:lnTo>
                  <a:pt x="8606" y="9257"/>
                </a:lnTo>
                <a:lnTo>
                  <a:pt x="9097" y="9257"/>
                </a:lnTo>
                <a:lnTo>
                  <a:pt x="9097" y="9845"/>
                </a:lnTo>
                <a:cubicBezTo>
                  <a:pt x="9224" y="9854"/>
                  <a:pt x="9328" y="9882"/>
                  <a:pt x="9453" y="9940"/>
                </a:cubicBezTo>
                <a:cubicBezTo>
                  <a:pt x="9605" y="10010"/>
                  <a:pt x="9735" y="10114"/>
                  <a:pt x="9847" y="10255"/>
                </a:cubicBezTo>
                <a:cubicBezTo>
                  <a:pt x="9957" y="10395"/>
                  <a:pt x="10046" y="10572"/>
                  <a:pt x="10112" y="10788"/>
                </a:cubicBezTo>
                <a:cubicBezTo>
                  <a:pt x="10178" y="11003"/>
                  <a:pt x="10211" y="11255"/>
                  <a:pt x="10211" y="11540"/>
                </a:cubicBezTo>
                <a:lnTo>
                  <a:pt x="9567" y="11540"/>
                </a:lnTo>
                <a:cubicBezTo>
                  <a:pt x="9559" y="11243"/>
                  <a:pt x="9509" y="11015"/>
                  <a:pt x="9417" y="10857"/>
                </a:cubicBezTo>
                <a:cubicBezTo>
                  <a:pt x="9339" y="10726"/>
                  <a:pt x="9243" y="10661"/>
                  <a:pt x="9097" y="10640"/>
                </a:cubicBezTo>
                <a:lnTo>
                  <a:pt x="9097" y="12504"/>
                </a:lnTo>
                <a:cubicBezTo>
                  <a:pt x="9226" y="12566"/>
                  <a:pt x="9336" y="12634"/>
                  <a:pt x="9471" y="12710"/>
                </a:cubicBezTo>
                <a:cubicBezTo>
                  <a:pt x="9633" y="12804"/>
                  <a:pt x="9776" y="12923"/>
                  <a:pt x="9900" y="13069"/>
                </a:cubicBezTo>
                <a:cubicBezTo>
                  <a:pt x="10024" y="13215"/>
                  <a:pt x="10124" y="13396"/>
                  <a:pt x="10200" y="13611"/>
                </a:cubicBezTo>
                <a:cubicBezTo>
                  <a:pt x="10275" y="13827"/>
                  <a:pt x="10312" y="14092"/>
                  <a:pt x="10312" y="14407"/>
                </a:cubicBezTo>
                <a:cubicBezTo>
                  <a:pt x="10312" y="14732"/>
                  <a:pt x="10278" y="15017"/>
                  <a:pt x="10208" y="15258"/>
                </a:cubicBezTo>
                <a:moveTo>
                  <a:pt x="8836" y="7714"/>
                </a:moveTo>
                <a:cubicBezTo>
                  <a:pt x="6938" y="7714"/>
                  <a:pt x="5400" y="10133"/>
                  <a:pt x="5400" y="13114"/>
                </a:cubicBezTo>
                <a:cubicBezTo>
                  <a:pt x="5400" y="16098"/>
                  <a:pt x="6938" y="18514"/>
                  <a:pt x="8836" y="18514"/>
                </a:cubicBezTo>
                <a:cubicBezTo>
                  <a:pt x="10734" y="18514"/>
                  <a:pt x="12273" y="16098"/>
                  <a:pt x="12273" y="13114"/>
                </a:cubicBezTo>
                <a:cubicBezTo>
                  <a:pt x="12273" y="10133"/>
                  <a:pt x="10734" y="7714"/>
                  <a:pt x="8836" y="7714"/>
                </a:cubicBezTo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692"/>
                  <a:pt x="3927" y="1543"/>
                </a:cubicBezTo>
                <a:lnTo>
                  <a:pt x="3927" y="2314"/>
                </a:lnTo>
                <a:cubicBezTo>
                  <a:pt x="3927" y="2741"/>
                  <a:pt x="4147" y="3086"/>
                  <a:pt x="4418" y="3086"/>
                </a:cubicBezTo>
                <a:cubicBezTo>
                  <a:pt x="4689" y="3086"/>
                  <a:pt x="4909" y="2741"/>
                  <a:pt x="4909" y="2314"/>
                </a:cubicBezTo>
                <a:lnTo>
                  <a:pt x="4909" y="1543"/>
                </a:lnTo>
                <a:lnTo>
                  <a:pt x="20618" y="1543"/>
                </a:lnTo>
                <a:lnTo>
                  <a:pt x="20618" y="15429"/>
                </a:lnTo>
                <a:lnTo>
                  <a:pt x="19145" y="15429"/>
                </a:lnTo>
                <a:cubicBezTo>
                  <a:pt x="18874" y="15429"/>
                  <a:pt x="18655" y="15775"/>
                  <a:pt x="18655" y="16200"/>
                </a:cubicBezTo>
                <a:cubicBezTo>
                  <a:pt x="18655" y="16626"/>
                  <a:pt x="18874" y="16971"/>
                  <a:pt x="19145" y="16971"/>
                </a:cubicBezTo>
                <a:lnTo>
                  <a:pt x="20618" y="16971"/>
                </a:lnTo>
                <a:cubicBezTo>
                  <a:pt x="21160" y="16971"/>
                  <a:pt x="21600" y="16281"/>
                  <a:pt x="21600" y="15429"/>
                </a:cubicBezTo>
                <a:lnTo>
                  <a:pt x="21600" y="1543"/>
                </a:lnTo>
                <a:cubicBezTo>
                  <a:pt x="21600" y="692"/>
                  <a:pt x="21160" y="0"/>
                  <a:pt x="20618" y="0"/>
                </a:cubicBezTo>
                <a:moveTo>
                  <a:pt x="9451" y="13856"/>
                </a:moveTo>
                <a:cubicBezTo>
                  <a:pt x="9385" y="13780"/>
                  <a:pt x="9310" y="13718"/>
                  <a:pt x="9228" y="13672"/>
                </a:cubicBezTo>
                <a:cubicBezTo>
                  <a:pt x="9175" y="13643"/>
                  <a:pt x="9137" y="13616"/>
                  <a:pt x="9097" y="13590"/>
                </a:cubicBezTo>
                <a:lnTo>
                  <a:pt x="9097" y="15561"/>
                </a:lnTo>
                <a:cubicBezTo>
                  <a:pt x="9250" y="15523"/>
                  <a:pt x="9363" y="15448"/>
                  <a:pt x="9473" y="15311"/>
                </a:cubicBezTo>
                <a:cubicBezTo>
                  <a:pt x="9604" y="15151"/>
                  <a:pt x="9668" y="14897"/>
                  <a:pt x="9668" y="14546"/>
                </a:cubicBezTo>
                <a:cubicBezTo>
                  <a:pt x="9668" y="14383"/>
                  <a:pt x="9649" y="14247"/>
                  <a:pt x="9609" y="14136"/>
                </a:cubicBezTo>
                <a:cubicBezTo>
                  <a:pt x="9570" y="14024"/>
                  <a:pt x="9517" y="13931"/>
                  <a:pt x="9451" y="13856"/>
                </a:cubicBezTo>
                <a:moveTo>
                  <a:pt x="13255" y="16971"/>
                </a:moveTo>
                <a:cubicBezTo>
                  <a:pt x="12983" y="16971"/>
                  <a:pt x="12764" y="17316"/>
                  <a:pt x="12764" y="17743"/>
                </a:cubicBezTo>
                <a:cubicBezTo>
                  <a:pt x="12764" y="18169"/>
                  <a:pt x="12983" y="18514"/>
                  <a:pt x="13255" y="18514"/>
                </a:cubicBezTo>
                <a:cubicBezTo>
                  <a:pt x="13525" y="18514"/>
                  <a:pt x="13745" y="18169"/>
                  <a:pt x="13745" y="17743"/>
                </a:cubicBezTo>
                <a:cubicBezTo>
                  <a:pt x="13745" y="17316"/>
                  <a:pt x="13525" y="16971"/>
                  <a:pt x="13255" y="16971"/>
                </a:cubicBezTo>
                <a:moveTo>
                  <a:pt x="16200" y="7714"/>
                </a:moveTo>
                <a:cubicBezTo>
                  <a:pt x="15928" y="7714"/>
                  <a:pt x="15709" y="7369"/>
                  <a:pt x="15709" y="6943"/>
                </a:cubicBezTo>
                <a:cubicBezTo>
                  <a:pt x="15709" y="6516"/>
                  <a:pt x="15928" y="6171"/>
                  <a:pt x="16200" y="6171"/>
                </a:cubicBezTo>
                <a:cubicBezTo>
                  <a:pt x="16471" y="6171"/>
                  <a:pt x="16691" y="6516"/>
                  <a:pt x="16691" y="6943"/>
                </a:cubicBezTo>
                <a:cubicBezTo>
                  <a:pt x="16691" y="7369"/>
                  <a:pt x="16471" y="7714"/>
                  <a:pt x="16200" y="7714"/>
                </a:cubicBezTo>
                <a:moveTo>
                  <a:pt x="16691" y="17113"/>
                </a:moveTo>
                <a:cubicBezTo>
                  <a:pt x="16537" y="17027"/>
                  <a:pt x="16373" y="16971"/>
                  <a:pt x="16200" y="16971"/>
                </a:cubicBezTo>
                <a:cubicBezTo>
                  <a:pt x="15386" y="16971"/>
                  <a:pt x="14727" y="18008"/>
                  <a:pt x="14727" y="19286"/>
                </a:cubicBezTo>
                <a:cubicBezTo>
                  <a:pt x="14727" y="19558"/>
                  <a:pt x="14762" y="19815"/>
                  <a:pt x="14817" y="20057"/>
                </a:cubicBezTo>
                <a:lnTo>
                  <a:pt x="2855" y="20057"/>
                </a:lnTo>
                <a:cubicBezTo>
                  <a:pt x="2910" y="19815"/>
                  <a:pt x="2945" y="19558"/>
                  <a:pt x="2945" y="19286"/>
                </a:cubicBezTo>
                <a:cubicBezTo>
                  <a:pt x="2945" y="18008"/>
                  <a:pt x="2286" y="16971"/>
                  <a:pt x="1473" y="16971"/>
                </a:cubicBezTo>
                <a:cubicBezTo>
                  <a:pt x="1299" y="16971"/>
                  <a:pt x="1136" y="17027"/>
                  <a:pt x="982" y="17113"/>
                </a:cubicBezTo>
                <a:lnTo>
                  <a:pt x="982" y="9116"/>
                </a:lnTo>
                <a:cubicBezTo>
                  <a:pt x="1136" y="9203"/>
                  <a:pt x="1299" y="9257"/>
                  <a:pt x="1473" y="9257"/>
                </a:cubicBezTo>
                <a:cubicBezTo>
                  <a:pt x="2286" y="9257"/>
                  <a:pt x="2945" y="8222"/>
                  <a:pt x="2945" y="6943"/>
                </a:cubicBezTo>
                <a:cubicBezTo>
                  <a:pt x="2945" y="6672"/>
                  <a:pt x="2910" y="6414"/>
                  <a:pt x="2855" y="6171"/>
                </a:cubicBezTo>
                <a:lnTo>
                  <a:pt x="14817" y="6171"/>
                </a:lnTo>
                <a:cubicBezTo>
                  <a:pt x="14762" y="6414"/>
                  <a:pt x="14727" y="6672"/>
                  <a:pt x="14727" y="6943"/>
                </a:cubicBezTo>
                <a:cubicBezTo>
                  <a:pt x="14727" y="8222"/>
                  <a:pt x="15386" y="9257"/>
                  <a:pt x="16200" y="9257"/>
                </a:cubicBezTo>
                <a:cubicBezTo>
                  <a:pt x="16373" y="9257"/>
                  <a:pt x="16537" y="9203"/>
                  <a:pt x="16691" y="9116"/>
                </a:cubicBezTo>
                <a:cubicBezTo>
                  <a:pt x="16691" y="9116"/>
                  <a:pt x="16691" y="17113"/>
                  <a:pt x="16691" y="17113"/>
                </a:cubicBezTo>
                <a:close/>
                <a:moveTo>
                  <a:pt x="16200" y="20057"/>
                </a:moveTo>
                <a:cubicBezTo>
                  <a:pt x="15928" y="20057"/>
                  <a:pt x="15709" y="19712"/>
                  <a:pt x="15709" y="19286"/>
                </a:cubicBezTo>
                <a:cubicBezTo>
                  <a:pt x="15709" y="18859"/>
                  <a:pt x="15928" y="18514"/>
                  <a:pt x="16200" y="18514"/>
                </a:cubicBezTo>
                <a:cubicBezTo>
                  <a:pt x="16471" y="18514"/>
                  <a:pt x="16691" y="18859"/>
                  <a:pt x="16691" y="19286"/>
                </a:cubicBezTo>
                <a:cubicBezTo>
                  <a:pt x="16691" y="19712"/>
                  <a:pt x="16471" y="20057"/>
                  <a:pt x="16200" y="20057"/>
                </a:cubicBezTo>
                <a:moveTo>
                  <a:pt x="1473" y="20057"/>
                </a:moveTo>
                <a:cubicBezTo>
                  <a:pt x="1201" y="20057"/>
                  <a:pt x="982" y="19712"/>
                  <a:pt x="982" y="19286"/>
                </a:cubicBezTo>
                <a:cubicBezTo>
                  <a:pt x="982" y="18859"/>
                  <a:pt x="1201" y="18514"/>
                  <a:pt x="1473" y="18514"/>
                </a:cubicBezTo>
                <a:cubicBezTo>
                  <a:pt x="1744" y="18514"/>
                  <a:pt x="1964" y="18859"/>
                  <a:pt x="1964" y="19286"/>
                </a:cubicBezTo>
                <a:cubicBezTo>
                  <a:pt x="1964" y="19712"/>
                  <a:pt x="1744" y="20057"/>
                  <a:pt x="1473" y="20057"/>
                </a:cubicBezTo>
                <a:moveTo>
                  <a:pt x="1473" y="6171"/>
                </a:moveTo>
                <a:cubicBezTo>
                  <a:pt x="1744" y="6171"/>
                  <a:pt x="1964" y="6516"/>
                  <a:pt x="1964" y="6943"/>
                </a:cubicBezTo>
                <a:cubicBezTo>
                  <a:pt x="1964" y="7369"/>
                  <a:pt x="1744" y="7714"/>
                  <a:pt x="1473" y="7714"/>
                </a:cubicBezTo>
                <a:cubicBezTo>
                  <a:pt x="1201" y="7714"/>
                  <a:pt x="982" y="7369"/>
                  <a:pt x="982" y="6943"/>
                </a:cubicBezTo>
                <a:cubicBezTo>
                  <a:pt x="982" y="6516"/>
                  <a:pt x="1201" y="6171"/>
                  <a:pt x="1473" y="6171"/>
                </a:cubicBezTo>
                <a:moveTo>
                  <a:pt x="16691" y="4629"/>
                </a:moveTo>
                <a:lnTo>
                  <a:pt x="982" y="4629"/>
                </a:lnTo>
                <a:cubicBezTo>
                  <a:pt x="439" y="4629"/>
                  <a:pt x="0" y="5320"/>
                  <a:pt x="0" y="6171"/>
                </a:cubicBezTo>
                <a:lnTo>
                  <a:pt x="0" y="20057"/>
                </a:lnTo>
                <a:cubicBezTo>
                  <a:pt x="0" y="20910"/>
                  <a:pt x="439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0910"/>
                  <a:pt x="17673" y="20057"/>
                </a:cubicBezTo>
                <a:lnTo>
                  <a:pt x="17673" y="6171"/>
                </a:lnTo>
                <a:cubicBezTo>
                  <a:pt x="17673" y="5320"/>
                  <a:pt x="17233" y="4629"/>
                  <a:pt x="16691" y="4629"/>
                </a:cubicBezTo>
                <a:moveTo>
                  <a:pt x="8092" y="11478"/>
                </a:moveTo>
                <a:cubicBezTo>
                  <a:pt x="8092" y="11618"/>
                  <a:pt x="8111" y="11739"/>
                  <a:pt x="8149" y="11837"/>
                </a:cubicBezTo>
                <a:cubicBezTo>
                  <a:pt x="8186" y="11936"/>
                  <a:pt x="8234" y="12020"/>
                  <a:pt x="8293" y="12090"/>
                </a:cubicBezTo>
                <a:cubicBezTo>
                  <a:pt x="8351" y="12161"/>
                  <a:pt x="8419" y="12218"/>
                  <a:pt x="8496" y="12261"/>
                </a:cubicBezTo>
                <a:cubicBezTo>
                  <a:pt x="8542" y="12287"/>
                  <a:pt x="8573" y="12310"/>
                  <a:pt x="8606" y="12331"/>
                </a:cubicBezTo>
                <a:lnTo>
                  <a:pt x="8606" y="10637"/>
                </a:lnTo>
                <a:cubicBezTo>
                  <a:pt x="8457" y="10654"/>
                  <a:pt x="8353" y="10708"/>
                  <a:pt x="8258" y="10818"/>
                </a:cubicBezTo>
                <a:cubicBezTo>
                  <a:pt x="8147" y="10949"/>
                  <a:pt x="8092" y="11171"/>
                  <a:pt x="8092" y="11478"/>
                </a:cubicBezTo>
                <a:moveTo>
                  <a:pt x="4418" y="7714"/>
                </a:moveTo>
                <a:cubicBezTo>
                  <a:pt x="4147" y="7714"/>
                  <a:pt x="3927" y="8061"/>
                  <a:pt x="3927" y="8486"/>
                </a:cubicBezTo>
                <a:cubicBezTo>
                  <a:pt x="3927" y="8912"/>
                  <a:pt x="4147" y="9257"/>
                  <a:pt x="4418" y="9257"/>
                </a:cubicBezTo>
                <a:cubicBezTo>
                  <a:pt x="4689" y="9257"/>
                  <a:pt x="4909" y="8912"/>
                  <a:pt x="4909" y="8486"/>
                </a:cubicBezTo>
                <a:cubicBezTo>
                  <a:pt x="4909" y="8061"/>
                  <a:pt x="4689" y="7714"/>
                  <a:pt x="4418" y="7714"/>
                </a:cubicBezTo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Shape 3714"/>
          <p:cNvSpPr/>
          <p:nvPr/>
        </p:nvSpPr>
        <p:spPr>
          <a:xfrm>
            <a:off x="9652968" y="1761025"/>
            <a:ext cx="268199" cy="426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2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2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9" name="Picture Placeholder 40" descr="A close up of a person wearing a suit and tie&#10;&#10;Description generated with very high confidence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700" y="0"/>
            <a:ext cx="5362575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0"/>
            <a:ext cx="5350476" cy="685800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043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8380" y="2435204"/>
            <a:ext cx="2600392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Get </a:t>
            </a:r>
          </a:p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rPr>
              <a:t>In Touch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6401" y="3867364"/>
            <a:ext cx="16850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spc="600" dirty="0">
                <a:solidFill>
                  <a:schemeClr val="tx1">
                    <a:alpha val="4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START NOW</a:t>
            </a:r>
          </a:p>
        </p:txBody>
      </p:sp>
      <p:pic>
        <p:nvPicPr>
          <p:cNvPr id="8" name="Picture Placeholder 11" descr="A person wearing a suit and tie&#10;&#10;Description generated with high confidenc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9" name="Rectangle 8"/>
          <p:cNvSpPr/>
          <p:nvPr/>
        </p:nvSpPr>
        <p:spPr>
          <a:xfrm>
            <a:off x="5444582" y="0"/>
            <a:ext cx="6747418" cy="685800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74289" y="2435204"/>
            <a:ext cx="433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spc="600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www.hadleytech.com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6478" y="3549512"/>
            <a:ext cx="442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spc="600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info@hadleytech.com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89813" y="4769994"/>
            <a:ext cx="4414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spc="600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Hadley Technologies </a:t>
            </a:r>
          </a:p>
        </p:txBody>
      </p:sp>
      <p:sp>
        <p:nvSpPr>
          <p:cNvPr id="13" name="Shape 3912"/>
          <p:cNvSpPr/>
          <p:nvPr/>
        </p:nvSpPr>
        <p:spPr>
          <a:xfrm>
            <a:off x="6007916" y="4630904"/>
            <a:ext cx="674338" cy="674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Shape 3870"/>
          <p:cNvSpPr/>
          <p:nvPr/>
        </p:nvSpPr>
        <p:spPr>
          <a:xfrm>
            <a:off x="6029410" y="3462261"/>
            <a:ext cx="604717" cy="439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3"/>
                  <a:pt x="19964" y="1433"/>
                </a:cubicBezTo>
                <a:lnTo>
                  <a:pt x="11465" y="13118"/>
                </a:lnTo>
                <a:cubicBezTo>
                  <a:pt x="11288" y="13363"/>
                  <a:pt x="11051" y="13497"/>
                  <a:pt x="10800" y="13497"/>
                </a:cubicBezTo>
                <a:cubicBezTo>
                  <a:pt x="10549" y="13497"/>
                  <a:pt x="10312" y="13363"/>
                  <a:pt x="10134" y="13118"/>
                </a:cubicBezTo>
                <a:lnTo>
                  <a:pt x="1637" y="1433"/>
                </a:lnTo>
                <a:cubicBezTo>
                  <a:pt x="1739" y="1383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Shape 3891"/>
          <p:cNvSpPr/>
          <p:nvPr/>
        </p:nvSpPr>
        <p:spPr>
          <a:xfrm>
            <a:off x="6029410" y="2318197"/>
            <a:ext cx="604717" cy="604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29" y="14128"/>
                </a:moveTo>
                <a:cubicBezTo>
                  <a:pt x="17041" y="13430"/>
                  <a:pt x="15777" y="12523"/>
                  <a:pt x="14684" y="11440"/>
                </a:cubicBezTo>
                <a:cubicBezTo>
                  <a:pt x="15214" y="10618"/>
                  <a:pt x="15664" y="9739"/>
                  <a:pt x="16034" y="8820"/>
                </a:cubicBezTo>
                <a:cubicBezTo>
                  <a:pt x="16089" y="8826"/>
                  <a:pt x="16143" y="8836"/>
                  <a:pt x="16200" y="8836"/>
                </a:cubicBezTo>
                <a:cubicBezTo>
                  <a:pt x="17013" y="8836"/>
                  <a:pt x="17673" y="8178"/>
                  <a:pt x="17673" y="7364"/>
                </a:cubicBezTo>
                <a:cubicBezTo>
                  <a:pt x="17673" y="6787"/>
                  <a:pt x="17339" y="6295"/>
                  <a:pt x="16856" y="6052"/>
                </a:cubicBezTo>
                <a:cubicBezTo>
                  <a:pt x="17033" y="5170"/>
                  <a:pt x="17144" y="4264"/>
                  <a:pt x="17167" y="3336"/>
                </a:cubicBezTo>
                <a:cubicBezTo>
                  <a:pt x="19277" y="5136"/>
                  <a:pt x="20618" y="7809"/>
                  <a:pt x="20618" y="10800"/>
                </a:cubicBezTo>
                <a:cubicBezTo>
                  <a:pt x="20618" y="11764"/>
                  <a:pt x="20469" y="12690"/>
                  <a:pt x="20209" y="13568"/>
                </a:cubicBezTo>
                <a:cubicBezTo>
                  <a:pt x="19628" y="13783"/>
                  <a:pt x="19034" y="13971"/>
                  <a:pt x="18429" y="14128"/>
                </a:cubicBezTo>
                <a:moveTo>
                  <a:pt x="10800" y="20618"/>
                </a:moveTo>
                <a:cubicBezTo>
                  <a:pt x="8406" y="20618"/>
                  <a:pt x="6213" y="19759"/>
                  <a:pt x="4509" y="18335"/>
                </a:cubicBezTo>
                <a:cubicBezTo>
                  <a:pt x="6552" y="17934"/>
                  <a:pt x="8450" y="17135"/>
                  <a:pt x="10128" y="16031"/>
                </a:cubicBezTo>
                <a:cubicBezTo>
                  <a:pt x="10330" y="16136"/>
                  <a:pt x="10556" y="16200"/>
                  <a:pt x="10800" y="16200"/>
                </a:cubicBezTo>
                <a:cubicBezTo>
                  <a:pt x="11273" y="16200"/>
                  <a:pt x="11689" y="15974"/>
                  <a:pt x="11959" y="15627"/>
                </a:cubicBezTo>
                <a:cubicBezTo>
                  <a:pt x="12547" y="15680"/>
                  <a:pt x="13142" y="15709"/>
                  <a:pt x="13745" y="15709"/>
                </a:cubicBezTo>
                <a:cubicBezTo>
                  <a:pt x="15323" y="15709"/>
                  <a:pt x="16852" y="15508"/>
                  <a:pt x="18322" y="15156"/>
                </a:cubicBezTo>
                <a:cubicBezTo>
                  <a:pt x="18660" y="15317"/>
                  <a:pt x="18998" y="15480"/>
                  <a:pt x="19350" y="15618"/>
                </a:cubicBezTo>
                <a:cubicBezTo>
                  <a:pt x="17665" y="18601"/>
                  <a:pt x="14470" y="20618"/>
                  <a:pt x="10800" y="20618"/>
                </a:cubicBezTo>
                <a:moveTo>
                  <a:pt x="3539" y="17393"/>
                </a:moveTo>
                <a:cubicBezTo>
                  <a:pt x="3476" y="16840"/>
                  <a:pt x="3436" y="16280"/>
                  <a:pt x="3436" y="15709"/>
                </a:cubicBezTo>
                <a:cubicBezTo>
                  <a:pt x="3436" y="14764"/>
                  <a:pt x="3536" y="13842"/>
                  <a:pt x="3707" y="12946"/>
                </a:cubicBezTo>
                <a:cubicBezTo>
                  <a:pt x="5455" y="13988"/>
                  <a:pt x="7377" y="14767"/>
                  <a:pt x="9421" y="15227"/>
                </a:cubicBezTo>
                <a:cubicBezTo>
                  <a:pt x="9431" y="15254"/>
                  <a:pt x="9436" y="15282"/>
                  <a:pt x="9447" y="15308"/>
                </a:cubicBezTo>
                <a:cubicBezTo>
                  <a:pt x="7724" y="16421"/>
                  <a:pt x="5761" y="17193"/>
                  <a:pt x="3643" y="17507"/>
                </a:cubicBezTo>
                <a:cubicBezTo>
                  <a:pt x="3608" y="17469"/>
                  <a:pt x="3573" y="17430"/>
                  <a:pt x="3539" y="17393"/>
                </a:cubicBezTo>
                <a:moveTo>
                  <a:pt x="3075" y="11369"/>
                </a:moveTo>
                <a:cubicBezTo>
                  <a:pt x="2361" y="10869"/>
                  <a:pt x="1683" y="10322"/>
                  <a:pt x="1046" y="9729"/>
                </a:cubicBezTo>
                <a:cubicBezTo>
                  <a:pt x="1528" y="5299"/>
                  <a:pt x="4955" y="1762"/>
                  <a:pt x="9331" y="1104"/>
                </a:cubicBezTo>
                <a:cubicBezTo>
                  <a:pt x="9335" y="1629"/>
                  <a:pt x="9363" y="2148"/>
                  <a:pt x="9417" y="2660"/>
                </a:cubicBezTo>
                <a:cubicBezTo>
                  <a:pt x="8572" y="3227"/>
                  <a:pt x="7787" y="3879"/>
                  <a:pt x="7069" y="4597"/>
                </a:cubicBezTo>
                <a:cubicBezTo>
                  <a:pt x="6863" y="4486"/>
                  <a:pt x="6632" y="4418"/>
                  <a:pt x="6382" y="4418"/>
                </a:cubicBezTo>
                <a:cubicBezTo>
                  <a:pt x="5569" y="4418"/>
                  <a:pt x="4909" y="5078"/>
                  <a:pt x="4909" y="5891"/>
                </a:cubicBezTo>
                <a:cubicBezTo>
                  <a:pt x="4909" y="6236"/>
                  <a:pt x="5033" y="6549"/>
                  <a:pt x="5231" y="6800"/>
                </a:cubicBezTo>
                <a:cubicBezTo>
                  <a:pt x="4279" y="8179"/>
                  <a:pt x="3550" y="9719"/>
                  <a:pt x="3075" y="11369"/>
                </a:cubicBezTo>
                <a:moveTo>
                  <a:pt x="2466" y="15973"/>
                </a:moveTo>
                <a:cubicBezTo>
                  <a:pt x="1563" y="14521"/>
                  <a:pt x="1025" y="12821"/>
                  <a:pt x="989" y="10995"/>
                </a:cubicBezTo>
                <a:cubicBezTo>
                  <a:pt x="1570" y="11492"/>
                  <a:pt x="2180" y="11955"/>
                  <a:pt x="2817" y="12383"/>
                </a:cubicBezTo>
                <a:cubicBezTo>
                  <a:pt x="2585" y="13456"/>
                  <a:pt x="2455" y="14567"/>
                  <a:pt x="2455" y="15709"/>
                </a:cubicBezTo>
                <a:cubicBezTo>
                  <a:pt x="2455" y="15798"/>
                  <a:pt x="2464" y="15885"/>
                  <a:pt x="2466" y="15973"/>
                </a:cubicBezTo>
                <a:moveTo>
                  <a:pt x="13428" y="11540"/>
                </a:moveTo>
                <a:cubicBezTo>
                  <a:pt x="12907" y="12264"/>
                  <a:pt x="12315" y="12931"/>
                  <a:pt x="11674" y="13548"/>
                </a:cubicBezTo>
                <a:cubicBezTo>
                  <a:pt x="11429" y="13366"/>
                  <a:pt x="11129" y="13255"/>
                  <a:pt x="10800" y="13255"/>
                </a:cubicBezTo>
                <a:cubicBezTo>
                  <a:pt x="10166" y="13255"/>
                  <a:pt x="9631" y="13657"/>
                  <a:pt x="9423" y="14218"/>
                </a:cubicBezTo>
                <a:cubicBezTo>
                  <a:pt x="7455" y="13751"/>
                  <a:pt x="5607" y="12974"/>
                  <a:pt x="3936" y="11937"/>
                </a:cubicBezTo>
                <a:cubicBezTo>
                  <a:pt x="4379" y="10266"/>
                  <a:pt x="5100" y="8709"/>
                  <a:pt x="6060" y="7326"/>
                </a:cubicBezTo>
                <a:cubicBezTo>
                  <a:pt x="6164" y="7349"/>
                  <a:pt x="6271" y="7364"/>
                  <a:pt x="6382" y="7364"/>
                </a:cubicBezTo>
                <a:cubicBezTo>
                  <a:pt x="7195" y="7364"/>
                  <a:pt x="7855" y="6705"/>
                  <a:pt x="7855" y="5891"/>
                </a:cubicBezTo>
                <a:cubicBezTo>
                  <a:pt x="7855" y="5688"/>
                  <a:pt x="7813" y="5494"/>
                  <a:pt x="7739" y="5318"/>
                </a:cubicBezTo>
                <a:cubicBezTo>
                  <a:pt x="8307" y="4747"/>
                  <a:pt x="8920" y="4221"/>
                  <a:pt x="9575" y="3749"/>
                </a:cubicBezTo>
                <a:cubicBezTo>
                  <a:pt x="10104" y="6723"/>
                  <a:pt x="11479" y="9397"/>
                  <a:pt x="13428" y="11540"/>
                </a:cubicBezTo>
                <a:moveTo>
                  <a:pt x="10800" y="982"/>
                </a:moveTo>
                <a:cubicBezTo>
                  <a:pt x="11347" y="982"/>
                  <a:pt x="11881" y="1038"/>
                  <a:pt x="12403" y="1125"/>
                </a:cubicBezTo>
                <a:cubicBezTo>
                  <a:pt x="11696" y="1401"/>
                  <a:pt x="11005" y="1708"/>
                  <a:pt x="10354" y="2082"/>
                </a:cubicBezTo>
                <a:cubicBezTo>
                  <a:pt x="10328" y="1726"/>
                  <a:pt x="10311" y="1368"/>
                  <a:pt x="10310" y="1007"/>
                </a:cubicBezTo>
                <a:cubicBezTo>
                  <a:pt x="10474" y="999"/>
                  <a:pt x="10635" y="982"/>
                  <a:pt x="10800" y="982"/>
                </a:cubicBezTo>
                <a:moveTo>
                  <a:pt x="14120" y="12262"/>
                </a:moveTo>
                <a:cubicBezTo>
                  <a:pt x="14982" y="13097"/>
                  <a:pt x="15950" y="13819"/>
                  <a:pt x="16986" y="14440"/>
                </a:cubicBezTo>
                <a:cubicBezTo>
                  <a:pt x="15933" y="14626"/>
                  <a:pt x="14852" y="14727"/>
                  <a:pt x="13745" y="14727"/>
                </a:cubicBezTo>
                <a:cubicBezTo>
                  <a:pt x="13246" y="14727"/>
                  <a:pt x="12754" y="14702"/>
                  <a:pt x="12265" y="14664"/>
                </a:cubicBezTo>
                <a:cubicBezTo>
                  <a:pt x="12259" y="14569"/>
                  <a:pt x="12250" y="14475"/>
                  <a:pt x="12229" y="14386"/>
                </a:cubicBezTo>
                <a:cubicBezTo>
                  <a:pt x="12921" y="13737"/>
                  <a:pt x="13555" y="13027"/>
                  <a:pt x="14120" y="12262"/>
                </a:cubicBezTo>
                <a:moveTo>
                  <a:pt x="16188" y="2597"/>
                </a:moveTo>
                <a:cubicBezTo>
                  <a:pt x="16191" y="2713"/>
                  <a:pt x="16200" y="2828"/>
                  <a:pt x="16200" y="2945"/>
                </a:cubicBezTo>
                <a:cubicBezTo>
                  <a:pt x="16200" y="3967"/>
                  <a:pt x="16092" y="4962"/>
                  <a:pt x="15894" y="5924"/>
                </a:cubicBezTo>
                <a:cubicBezTo>
                  <a:pt x="15227" y="6065"/>
                  <a:pt x="14727" y="6656"/>
                  <a:pt x="14727" y="7364"/>
                </a:cubicBezTo>
                <a:cubicBezTo>
                  <a:pt x="14727" y="7765"/>
                  <a:pt x="14888" y="8128"/>
                  <a:pt x="15149" y="8393"/>
                </a:cubicBezTo>
                <a:cubicBezTo>
                  <a:pt x="14827" y="9199"/>
                  <a:pt x="14443" y="9974"/>
                  <a:pt x="13991" y="10701"/>
                </a:cubicBezTo>
                <a:cubicBezTo>
                  <a:pt x="12159" y="8620"/>
                  <a:pt x="10894" y="6025"/>
                  <a:pt x="10469" y="3152"/>
                </a:cubicBezTo>
                <a:cubicBezTo>
                  <a:pt x="11590" y="2463"/>
                  <a:pt x="12813" y="1934"/>
                  <a:pt x="14106" y="1565"/>
                </a:cubicBezTo>
                <a:cubicBezTo>
                  <a:pt x="14844" y="1829"/>
                  <a:pt x="15544" y="2174"/>
                  <a:pt x="16188" y="2597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7C6717-9318-4402-9856-6B696A46A7F5}"/>
              </a:ext>
            </a:extLst>
          </p:cNvPr>
          <p:cNvSpPr/>
          <p:nvPr/>
        </p:nvSpPr>
        <p:spPr>
          <a:xfrm>
            <a:off x="1488380" y="4383873"/>
            <a:ext cx="179247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20B0604020202020204" charset="0"/>
              </a:rPr>
              <a:t>13 Oleander Street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Montserrat Light" panose="020B0604020202020204" charset="0"/>
            </a:endParaRP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20B0604020202020204" charset="0"/>
              </a:rPr>
              <a:t>East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20B0604020202020204" charset="0"/>
              </a:rPr>
              <a:t>Legon,A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20B0604020202020204" charset="0"/>
              </a:rPr>
              <a:t>ccra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20B0604020202020204" charset="0"/>
              </a:rPr>
              <a:t>, 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20B0604020202020204" charset="0"/>
              </a:rPr>
              <a:t>G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20B0604020202020204" charset="0"/>
              </a:rPr>
              <a:t>hana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Montserrat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1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70504"/>
            <a:ext cx="121920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OUR</a:t>
            </a:r>
            <a:r>
              <a:rPr lang="en-US" sz="440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rPr>
              <a:t> IDENTITY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C4DEB5-4A0D-4604-BA8D-EB936E019952}"/>
              </a:ext>
            </a:extLst>
          </p:cNvPr>
          <p:cNvGrpSpPr/>
          <p:nvPr/>
        </p:nvGrpSpPr>
        <p:grpSpPr>
          <a:xfrm>
            <a:off x="2239879" y="2288229"/>
            <a:ext cx="7712242" cy="2150648"/>
            <a:chOff x="2717862" y="2288229"/>
            <a:chExt cx="7712242" cy="21506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30E0D7D-FFBD-4BDE-8048-16D2D988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7862" y="2288229"/>
              <a:ext cx="2188379" cy="215064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A7D285-A112-4A92-9C9C-185CC7A13C52}"/>
                </a:ext>
              </a:extLst>
            </p:cNvPr>
            <p:cNvSpPr txBox="1"/>
            <p:nvPr/>
          </p:nvSpPr>
          <p:spPr>
            <a:xfrm>
              <a:off x="5004955" y="2340274"/>
              <a:ext cx="4843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solidFill>
                    <a:schemeClr val="accent1"/>
                  </a:solidFill>
                  <a:latin typeface="Montserrat" panose="020B0604020202020204" charset="0"/>
                </a:rPr>
                <a:t>Nkyinkyim</a:t>
              </a:r>
              <a:r>
                <a:rPr lang="en-GB" dirty="0">
                  <a:latin typeface="Montserrat" panose="020B0604020202020204" charset="0"/>
                </a:rPr>
                <a:t> | “Twisting” </a:t>
              </a:r>
            </a:p>
            <a:p>
              <a:r>
                <a:rPr lang="en-GB" dirty="0">
                  <a:latin typeface="Montserrat" panose="020B0604020202020204" charset="0"/>
                </a:rPr>
                <a:t>Dynamic, versatile and adaptable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CA6482-9FDC-4685-84B2-45903CAAB2F9}"/>
                </a:ext>
              </a:extLst>
            </p:cNvPr>
            <p:cNvSpPr txBox="1"/>
            <p:nvPr/>
          </p:nvSpPr>
          <p:spPr>
            <a:xfrm>
              <a:off x="5004956" y="3515547"/>
              <a:ext cx="54251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Montserrat Light" panose="020B0604020202020204" charset="0"/>
                </a:rPr>
                <a:t>The ultimate survival trait for any business operating in the rapidly changing and challenging environment that is Africa.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074465A-E3C1-4033-8AE1-81F0C28426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751" y="6065348"/>
            <a:ext cx="3467099" cy="61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7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0000"/>
              <a:lumOff val="1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51504" y="939016"/>
            <a:ext cx="7088992" cy="4984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b="1" spc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WELCOME TO HADLEY</a:t>
            </a:r>
          </a:p>
          <a:p>
            <a:pPr algn="ctr">
              <a:lnSpc>
                <a:spcPct val="200000"/>
              </a:lnSpc>
            </a:pPr>
            <a:r>
              <a:rPr lang="en-US" spc="12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WHO WE ARE</a:t>
            </a:r>
          </a:p>
          <a:p>
            <a:pPr algn="ctr">
              <a:lnSpc>
                <a:spcPct val="200000"/>
              </a:lnSpc>
            </a:pPr>
            <a:r>
              <a:rPr lang="en-US" spc="12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WHAT WE DO</a:t>
            </a:r>
          </a:p>
          <a:p>
            <a:pPr algn="ctr">
              <a:lnSpc>
                <a:spcPct val="200000"/>
              </a:lnSpc>
            </a:pPr>
            <a:r>
              <a:rPr lang="en-US" spc="12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HOW WE ARE STRUCTURED</a:t>
            </a:r>
          </a:p>
          <a:p>
            <a:pPr algn="ctr">
              <a:lnSpc>
                <a:spcPct val="200000"/>
              </a:lnSpc>
            </a:pPr>
            <a:r>
              <a:rPr lang="en-US" spc="12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WHY TECHNOLOGY</a:t>
            </a:r>
          </a:p>
          <a:p>
            <a:pPr algn="ctr">
              <a:lnSpc>
                <a:spcPct val="200000"/>
              </a:lnSpc>
            </a:pPr>
            <a:r>
              <a:rPr lang="en-US" spc="12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OUR CURRENT KEY PROJECT</a:t>
            </a:r>
          </a:p>
          <a:p>
            <a:pPr algn="ctr">
              <a:lnSpc>
                <a:spcPct val="200000"/>
              </a:lnSpc>
            </a:pPr>
            <a:r>
              <a:rPr lang="en-US" spc="12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OUR KEY PATNERS</a:t>
            </a:r>
            <a:br>
              <a:rPr lang="en-US" spc="12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</a:br>
            <a:r>
              <a:rPr lang="en-US" spc="12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WORK WITH HADLEY</a:t>
            </a:r>
            <a:br>
              <a:rPr lang="en-US" spc="12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</a:br>
            <a:r>
              <a:rPr lang="en-US" spc="12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124503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8380" y="2435204"/>
            <a:ext cx="3869970" cy="1920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Welcome to</a:t>
            </a:r>
          </a:p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rPr>
              <a:t>Hadley</a:t>
            </a:r>
            <a:endParaRPr lang="en-US" sz="4400" dirty="0">
              <a:latin typeface="Montserrat" charset="0"/>
            </a:endParaRPr>
          </a:p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accent1"/>
                </a:solidFill>
                <a:latin typeface="Montserrat" charset="0"/>
              </a:rPr>
              <a:t>Technologies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621971" y="6252137"/>
            <a:ext cx="4355261" cy="0"/>
          </a:xfrm>
          <a:prstGeom prst="line">
            <a:avLst/>
          </a:prstGeom>
          <a:ln w="3810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966346" y="6252137"/>
            <a:ext cx="77191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1E1CA4C-1262-44AC-8D5D-32E3AF00197F}"/>
              </a:ext>
            </a:extLst>
          </p:cNvPr>
          <p:cNvSpPr txBox="1"/>
          <p:nvPr/>
        </p:nvSpPr>
        <p:spPr>
          <a:xfrm>
            <a:off x="5891645" y="1516134"/>
            <a:ext cx="56007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400" dirty="0">
                <a:solidFill>
                  <a:schemeClr val="tx1">
                    <a:alpha val="60000"/>
                  </a:schemeClr>
                </a:solidFill>
                <a:latin typeface="Montserrat Light" charset="0"/>
              </a:rPr>
              <a:t>Hadley Technologies is a consulting, technology and IT innovation ﬁrm focused on </a:t>
            </a:r>
            <a:r>
              <a:rPr lang="en-GB" sz="1400" dirty="0">
                <a:solidFill>
                  <a:schemeClr val="accent1">
                    <a:lumMod val="75000"/>
                    <a:alpha val="60000"/>
                  </a:schemeClr>
                </a:solidFill>
                <a:latin typeface="Montserrat Light" charset="0"/>
              </a:rPr>
              <a:t>delivering value through technology</a:t>
            </a:r>
            <a:r>
              <a:rPr lang="en-GB" sz="1400" dirty="0">
                <a:solidFill>
                  <a:schemeClr val="tx1">
                    <a:alpha val="60000"/>
                  </a:schemeClr>
                </a:solidFill>
                <a:latin typeface="Montserrat Light" charset="0"/>
              </a:rPr>
              <a:t> for businesses operating in sub-Saharan Africa.</a:t>
            </a:r>
          </a:p>
          <a:p>
            <a:pPr>
              <a:spcBef>
                <a:spcPts val="1200"/>
              </a:spcBef>
            </a:pPr>
            <a:r>
              <a:rPr lang="en-GB" sz="1400" dirty="0">
                <a:solidFill>
                  <a:schemeClr val="tx1">
                    <a:alpha val="60000"/>
                  </a:schemeClr>
                </a:solidFill>
                <a:latin typeface="Montserrat Light" charset="0"/>
              </a:rPr>
              <a:t>We deﬁne success as achieving exceptional results that have a positive and lasting impact on businesses, communities and individuals in our region.</a:t>
            </a:r>
          </a:p>
          <a:p>
            <a:pPr>
              <a:spcBef>
                <a:spcPts val="1200"/>
              </a:spcBef>
            </a:pPr>
            <a:r>
              <a:rPr lang="en-GB" sz="1400" dirty="0">
                <a:solidFill>
                  <a:schemeClr val="tx1">
                    <a:alpha val="60000"/>
                  </a:schemeClr>
                </a:solidFill>
                <a:latin typeface="Montserrat Light" charset="0"/>
              </a:rPr>
              <a:t>Our clients choose us because we exploit traditional and emerging technologies to ﬁnd solutions that give them competitive advantages in a rapidly changing and challenging business environment. </a:t>
            </a:r>
          </a:p>
          <a:p>
            <a:pPr>
              <a:spcBef>
                <a:spcPts val="1200"/>
              </a:spcBef>
            </a:pPr>
            <a:r>
              <a:rPr lang="en-GB" sz="1400" dirty="0">
                <a:solidFill>
                  <a:schemeClr val="tx1">
                    <a:alpha val="60000"/>
                  </a:schemeClr>
                </a:solidFill>
                <a:latin typeface="Montserrat Light" charset="0"/>
              </a:rPr>
              <a:t>We lead our clients along their digital transformation journey, combining on-the-ground delivery knowledge with deep technical expertise and a keen eye on next-generation technologies.</a:t>
            </a:r>
          </a:p>
        </p:txBody>
      </p:sp>
    </p:spTree>
    <p:extLst>
      <p:ext uri="{BB962C8B-B14F-4D97-AF65-F5344CB8AC3E}">
        <p14:creationId xmlns:p14="http://schemas.microsoft.com/office/powerpoint/2010/main" val="79729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59394" y="727233"/>
            <a:ext cx="3674404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Who </a:t>
            </a:r>
            <a:r>
              <a:rPr lang="en-US" sz="440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rPr>
              <a:t>We 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62122" y="1472508"/>
            <a:ext cx="24689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spc="600" dirty="0">
                <a:solidFill>
                  <a:schemeClr val="tx1">
                    <a:alpha val="4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THE PRINICIPALS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68471" y="4006676"/>
            <a:ext cx="342899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ANTHONY DADZIE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68471" y="4853423"/>
            <a:ext cx="3428998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Leadership, Business Strategy, Business Development, Negotiation, Communication, Business Transformation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3B9AD8-36EE-4D40-BB25-5E934A8D12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4621" y="1809124"/>
            <a:ext cx="1576699" cy="1817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921664" y="4006676"/>
            <a:ext cx="3214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KUSUM APPIAH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4475" y="4853423"/>
            <a:ext cx="3428999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Digital Strategy, Technical Architectures, Business Transformation, Software Development, Mobile apps, Data Analytics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33C10A-332B-4294-9B92-302F34EDD8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447" y="1835125"/>
            <a:ext cx="1567054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D82A43-87A4-4372-AF91-0819B47968C1}"/>
              </a:ext>
            </a:extLst>
          </p:cNvPr>
          <p:cNvSpPr txBox="1"/>
          <p:nvPr/>
        </p:nvSpPr>
        <p:spPr>
          <a:xfrm>
            <a:off x="814475" y="4419556"/>
            <a:ext cx="3428999" cy="3381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7030A0">
                    <a:alpha val="60000"/>
                  </a:srgbClr>
                </a:solidFill>
                <a:latin typeface="Montserrat Light" charset="0"/>
                <a:ea typeface="Montserrat Light" charset="0"/>
                <a:cs typeface="Montserrat Light" charset="0"/>
              </a:rPr>
              <a:t>Technology, Innovation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AF4FD9-279F-44B6-A67F-A8E60A377242}"/>
              </a:ext>
            </a:extLst>
          </p:cNvPr>
          <p:cNvSpPr txBox="1"/>
          <p:nvPr/>
        </p:nvSpPr>
        <p:spPr>
          <a:xfrm>
            <a:off x="8434629" y="4419556"/>
            <a:ext cx="2096681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 b="1">
                <a:solidFill>
                  <a:srgbClr val="7030A0">
                    <a:alpha val="60000"/>
                  </a:srgb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r>
              <a:rPr lang="en-US" dirty="0"/>
              <a:t>Business Development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BE69C6-BF3A-49C1-8C60-09DB65C56938}"/>
              </a:ext>
            </a:extLst>
          </p:cNvPr>
          <p:cNvSpPr txBox="1"/>
          <p:nvPr/>
        </p:nvSpPr>
        <p:spPr>
          <a:xfrm>
            <a:off x="4134424" y="4007375"/>
            <a:ext cx="388709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ISAAC </a:t>
            </a:r>
          </a:p>
          <a:p>
            <a:pPr algn="ctr">
              <a:lnSpc>
                <a:spcPct val="90000"/>
              </a:lnSpc>
            </a:pPr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DANKYI-KORANTENG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600221-BB1B-43DE-BA3E-C4B346694334}"/>
              </a:ext>
            </a:extLst>
          </p:cNvPr>
          <p:cNvSpPr txBox="1"/>
          <p:nvPr/>
        </p:nvSpPr>
        <p:spPr>
          <a:xfrm>
            <a:off x="4562197" y="4419556"/>
            <a:ext cx="30548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7030A0">
                    <a:alpha val="60000"/>
                  </a:srgbClr>
                </a:solidFill>
                <a:latin typeface="Montserrat Light" charset="0"/>
                <a:ea typeface="Montserrat Light" charset="0"/>
                <a:cs typeface="Montserrat Light" charset="0"/>
              </a:rPr>
              <a:t>Marketing, Strategic Planning</a:t>
            </a:r>
          </a:p>
          <a:p>
            <a:pPr algn="ctr">
              <a:lnSpc>
                <a:spcPct val="150000"/>
              </a:lnSpc>
            </a:pPr>
            <a:endParaRPr lang="en-US" sz="1200" dirty="0">
              <a:solidFill>
                <a:schemeClr val="tx1">
                  <a:alpha val="60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Customer Adoption Strategy, Strategic Planning, Business Development, IT Delivery, Operations</a:t>
            </a:r>
          </a:p>
          <a:p>
            <a:pPr algn="ctr">
              <a:lnSpc>
                <a:spcPct val="150000"/>
              </a:lnSpc>
            </a:pPr>
            <a:endParaRPr lang="en-US" sz="1200" dirty="0">
              <a:solidFill>
                <a:schemeClr val="tx1">
                  <a:alpha val="60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algn="ctr">
              <a:lnSpc>
                <a:spcPct val="150000"/>
              </a:lnSpc>
            </a:pPr>
            <a:endParaRPr lang="en-US" sz="1200" dirty="0">
              <a:solidFill>
                <a:schemeClr val="tx1">
                  <a:alpha val="60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F13A8D-A9ED-435A-A068-DE0BB423A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907" y="1835125"/>
            <a:ext cx="173612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117022" y="2109603"/>
            <a:ext cx="3153641" cy="4405497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>
              <a:solidFill>
                <a:schemeClr val="accent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3411" y="3684775"/>
            <a:ext cx="295725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IT Strategy &amp; Operations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Digital Trust &amp; Cyber Security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Delivery and Operations Management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IT Delivery Assurance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Technology Procurement and Service Assurance.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13411" y="3196081"/>
            <a:ext cx="2957252" cy="37964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en-US" sz="1800" cap="all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Consulting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13411" y="2381436"/>
            <a:ext cx="2957252" cy="7363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en-US" sz="54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1.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488872" y="2109603"/>
            <a:ext cx="3153641" cy="44054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10100" y="2381436"/>
            <a:ext cx="3032413" cy="7363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en-US" sz="54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2.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860722" y="2109603"/>
            <a:ext cx="3153641" cy="4405497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4029" y="3684775"/>
            <a:ext cx="298848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Storage, Networks and Data Centers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Hardware and Virtualization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Devices &amp; Connectivity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Data and Systems Integration.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647679" y="3196081"/>
            <a:ext cx="2994833" cy="391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en-US" sz="1800" cap="all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IT Infrastructure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057111" y="2381436"/>
            <a:ext cx="2957252" cy="7363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en-US" sz="54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3.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81645" y="727233"/>
            <a:ext cx="3829896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What </a:t>
            </a:r>
            <a:r>
              <a:rPr lang="en-US" sz="440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rPr>
              <a:t>We Do.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49320" y="1472508"/>
            <a:ext cx="26933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spc="600" dirty="0">
                <a:solidFill>
                  <a:schemeClr val="tx1">
                    <a:alpha val="4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OUR KEY SERVICES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981950" y="3196080"/>
            <a:ext cx="3032413" cy="602369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en-US" sz="1800" cap="all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INNOVATION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42565" y="3684775"/>
            <a:ext cx="2957253" cy="2631682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Software Development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Web Development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Mobile App Development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Digital Transformation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Cloud, Mobile &amp; Connectivity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Business Intelligence and Analytics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Internet of Things (IoT)</a:t>
            </a:r>
          </a:p>
        </p:txBody>
      </p:sp>
    </p:spTree>
    <p:extLst>
      <p:ext uri="{BB962C8B-B14F-4D97-AF65-F5344CB8AC3E}">
        <p14:creationId xmlns:p14="http://schemas.microsoft.com/office/powerpoint/2010/main" val="179188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64D2FD-10F1-460B-9227-038BDFE316EF}"/>
              </a:ext>
            </a:extLst>
          </p:cNvPr>
          <p:cNvSpPr/>
          <p:nvPr/>
        </p:nvSpPr>
        <p:spPr>
          <a:xfrm>
            <a:off x="4631505" y="1797968"/>
            <a:ext cx="2928990" cy="46747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Hadley Technologies Ltd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161874-93FB-4E33-A3DD-8C4A44ADAEE0}"/>
              </a:ext>
            </a:extLst>
          </p:cNvPr>
          <p:cNvSpPr/>
          <p:nvPr/>
        </p:nvSpPr>
        <p:spPr>
          <a:xfrm>
            <a:off x="804384" y="2660995"/>
            <a:ext cx="1841214" cy="46747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IT Infrastructure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3235E5-17CF-4544-900C-6E9D39D44052}"/>
              </a:ext>
            </a:extLst>
          </p:cNvPr>
          <p:cNvSpPr/>
          <p:nvPr/>
        </p:nvSpPr>
        <p:spPr>
          <a:xfrm>
            <a:off x="2987646" y="2660995"/>
            <a:ext cx="1841214" cy="46747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IT Consulting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4AA5B4-48A9-416F-896B-38135DA04069}"/>
              </a:ext>
            </a:extLst>
          </p:cNvPr>
          <p:cNvSpPr/>
          <p:nvPr/>
        </p:nvSpPr>
        <p:spPr>
          <a:xfrm>
            <a:off x="9546402" y="3280009"/>
            <a:ext cx="1841214" cy="46747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Finance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7D532F-FEB4-4362-9B40-1723B8F7B4BB}"/>
              </a:ext>
            </a:extLst>
          </p:cNvPr>
          <p:cNvSpPr/>
          <p:nvPr/>
        </p:nvSpPr>
        <p:spPr>
          <a:xfrm>
            <a:off x="9537429" y="3896458"/>
            <a:ext cx="1841214" cy="46747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HR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54CD57-BF33-4FC6-9003-CE470F2CB8D8}"/>
              </a:ext>
            </a:extLst>
          </p:cNvPr>
          <p:cNvSpPr/>
          <p:nvPr/>
        </p:nvSpPr>
        <p:spPr>
          <a:xfrm>
            <a:off x="9537429" y="4512907"/>
            <a:ext cx="1841214" cy="46747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Marketing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BB207296-BCC1-488A-A060-611CB1340824}"/>
              </a:ext>
            </a:extLst>
          </p:cNvPr>
          <p:cNvCxnSpPr>
            <a:stCxn id="4" idx="2"/>
            <a:endCxn id="5" idx="0"/>
          </p:cNvCxnSpPr>
          <p:nvPr/>
        </p:nvCxnSpPr>
        <p:spPr>
          <a:xfrm rot="5400000">
            <a:off x="3712720" y="277714"/>
            <a:ext cx="395553" cy="4371009"/>
          </a:xfrm>
          <a:prstGeom prst="bentConnector3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09475C9F-D305-41D8-BE94-3D26249F1DC0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rot="5400000">
            <a:off x="4804351" y="1369345"/>
            <a:ext cx="395553" cy="2187747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4D1854BC-2CB2-4FAA-B99D-0524150267A0}"/>
              </a:ext>
            </a:extLst>
          </p:cNvPr>
          <p:cNvCxnSpPr>
            <a:cxnSpLocks/>
            <a:stCxn id="4" idx="2"/>
            <a:endCxn id="42" idx="0"/>
          </p:cNvCxnSpPr>
          <p:nvPr/>
        </p:nvCxnSpPr>
        <p:spPr>
          <a:xfrm rot="16200000" flipH="1">
            <a:off x="8082445" y="278996"/>
            <a:ext cx="398118" cy="4371009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7D5D728-834A-4371-A7E0-9E27328FF58F}"/>
              </a:ext>
            </a:extLst>
          </p:cNvPr>
          <p:cNvSpPr/>
          <p:nvPr/>
        </p:nvSpPr>
        <p:spPr>
          <a:xfrm>
            <a:off x="9537429" y="5129356"/>
            <a:ext cx="1841214" cy="46747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Legal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09D2C5-998F-4C0B-9B84-CAEE4617D6F2}"/>
              </a:ext>
            </a:extLst>
          </p:cNvPr>
          <p:cNvSpPr/>
          <p:nvPr/>
        </p:nvSpPr>
        <p:spPr>
          <a:xfrm>
            <a:off x="804384" y="3657587"/>
            <a:ext cx="1841214" cy="467474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Storage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816110-39F1-4193-B595-1B346F78023D}"/>
              </a:ext>
            </a:extLst>
          </p:cNvPr>
          <p:cNvSpPr/>
          <p:nvPr/>
        </p:nvSpPr>
        <p:spPr>
          <a:xfrm>
            <a:off x="804384" y="4274036"/>
            <a:ext cx="1841214" cy="467474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Compute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F04A69F-F160-4F91-9BC2-DA31A37FF931}"/>
              </a:ext>
            </a:extLst>
          </p:cNvPr>
          <p:cNvSpPr/>
          <p:nvPr/>
        </p:nvSpPr>
        <p:spPr>
          <a:xfrm>
            <a:off x="804384" y="4890485"/>
            <a:ext cx="1841214" cy="467474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Networking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F2F940-76C7-44F4-BD56-B3FF39BF84CB}"/>
              </a:ext>
            </a:extLst>
          </p:cNvPr>
          <p:cNvSpPr/>
          <p:nvPr/>
        </p:nvSpPr>
        <p:spPr>
          <a:xfrm>
            <a:off x="2987646" y="3657587"/>
            <a:ext cx="1841214" cy="467474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Project Management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DE885D-848A-4AE8-A20B-DF1283008456}"/>
              </a:ext>
            </a:extLst>
          </p:cNvPr>
          <p:cNvSpPr/>
          <p:nvPr/>
        </p:nvSpPr>
        <p:spPr>
          <a:xfrm>
            <a:off x="2987646" y="4274036"/>
            <a:ext cx="1841214" cy="467474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IT Strategy &amp; Delivery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7B38083-16F6-47C9-B761-29DE26A3FE46}"/>
              </a:ext>
            </a:extLst>
          </p:cNvPr>
          <p:cNvSpPr/>
          <p:nvPr/>
        </p:nvSpPr>
        <p:spPr>
          <a:xfrm>
            <a:off x="2987646" y="4890485"/>
            <a:ext cx="1841214" cy="467474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Digital Transformation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6FADFEA-6D91-4FC5-88F8-0ED258BA4A6C}"/>
              </a:ext>
            </a:extLst>
          </p:cNvPr>
          <p:cNvCxnSpPr>
            <a:cxnSpLocks/>
            <a:stCxn id="6" idx="2"/>
            <a:endCxn id="30" idx="0"/>
          </p:cNvCxnSpPr>
          <p:nvPr/>
        </p:nvCxnSpPr>
        <p:spPr>
          <a:xfrm>
            <a:off x="3908253" y="3128469"/>
            <a:ext cx="0" cy="52911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F92915D-FAD7-48CD-8267-2BA81D350AA2}"/>
              </a:ext>
            </a:extLst>
          </p:cNvPr>
          <p:cNvCxnSpPr>
            <a:cxnSpLocks/>
            <a:stCxn id="5" idx="2"/>
            <a:endCxn id="27" idx="0"/>
          </p:cNvCxnSpPr>
          <p:nvPr/>
        </p:nvCxnSpPr>
        <p:spPr>
          <a:xfrm>
            <a:off x="1724991" y="3128469"/>
            <a:ext cx="0" cy="52911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91485BF5-FDA9-4392-9D32-04BA44F18617}"/>
              </a:ext>
            </a:extLst>
          </p:cNvPr>
          <p:cNvSpPr/>
          <p:nvPr/>
        </p:nvSpPr>
        <p:spPr>
          <a:xfrm>
            <a:off x="9546402" y="2663560"/>
            <a:ext cx="1841214" cy="46747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Administration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6E6E31-5ADE-4588-95EB-6DF4654CC63D}"/>
              </a:ext>
            </a:extLst>
          </p:cNvPr>
          <p:cNvSpPr/>
          <p:nvPr/>
        </p:nvSpPr>
        <p:spPr>
          <a:xfrm>
            <a:off x="5170907" y="2660995"/>
            <a:ext cx="1841214" cy="46747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IT Solutions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D8D3735-3B69-4DE8-BE3F-8AE5668C48AE}"/>
              </a:ext>
            </a:extLst>
          </p:cNvPr>
          <p:cNvSpPr/>
          <p:nvPr/>
        </p:nvSpPr>
        <p:spPr>
          <a:xfrm>
            <a:off x="5170907" y="3657587"/>
            <a:ext cx="1841214" cy="467474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Software Development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9C9C2A1-C509-40D0-B101-BD5FE1D8D1AB}"/>
              </a:ext>
            </a:extLst>
          </p:cNvPr>
          <p:cNvSpPr/>
          <p:nvPr/>
        </p:nvSpPr>
        <p:spPr>
          <a:xfrm>
            <a:off x="5170907" y="4274036"/>
            <a:ext cx="1841214" cy="467474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Payment Platforms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93CD6A8-A10C-4361-8050-C63B3F54702C}"/>
              </a:ext>
            </a:extLst>
          </p:cNvPr>
          <p:cNvSpPr/>
          <p:nvPr/>
        </p:nvSpPr>
        <p:spPr>
          <a:xfrm>
            <a:off x="5170907" y="4890485"/>
            <a:ext cx="1841214" cy="467474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Mobile Apps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678EEC2-AE20-403A-B269-43D9CEBF6B3E}"/>
              </a:ext>
            </a:extLst>
          </p:cNvPr>
          <p:cNvCxnSpPr>
            <a:cxnSpLocks/>
            <a:stCxn id="34" idx="2"/>
            <a:endCxn id="36" idx="0"/>
          </p:cNvCxnSpPr>
          <p:nvPr/>
        </p:nvCxnSpPr>
        <p:spPr>
          <a:xfrm>
            <a:off x="6091514" y="3128469"/>
            <a:ext cx="0" cy="52911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0E72839D-7006-4C40-B17E-0220A3478557}"/>
              </a:ext>
            </a:extLst>
          </p:cNvPr>
          <p:cNvCxnSpPr>
            <a:cxnSpLocks/>
            <a:stCxn id="4" idx="2"/>
            <a:endCxn id="34" idx="0"/>
          </p:cNvCxnSpPr>
          <p:nvPr/>
        </p:nvCxnSpPr>
        <p:spPr>
          <a:xfrm rot="5400000">
            <a:off x="5895981" y="2460975"/>
            <a:ext cx="395553" cy="4486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8DCEB60A-CE52-4233-94A2-C0EE1465F3B3}"/>
              </a:ext>
            </a:extLst>
          </p:cNvPr>
          <p:cNvSpPr/>
          <p:nvPr/>
        </p:nvSpPr>
        <p:spPr>
          <a:xfrm>
            <a:off x="5170907" y="5506934"/>
            <a:ext cx="1841214" cy="467474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20B0604020202020204" charset="0"/>
                <a:ea typeface="+mn-ea"/>
                <a:cs typeface="+mn-cs"/>
              </a:rPr>
              <a:t>Devices &amp; Connectivity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20B060402020202020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F05D51-00C4-4301-B4D9-8D6C760A5148}"/>
              </a:ext>
            </a:extLst>
          </p:cNvPr>
          <p:cNvSpPr txBox="1"/>
          <p:nvPr/>
        </p:nvSpPr>
        <p:spPr>
          <a:xfrm>
            <a:off x="2685245" y="727233"/>
            <a:ext cx="6822702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How We are </a:t>
            </a:r>
            <a:r>
              <a:rPr lang="en-US" sz="4400" dirty="0">
                <a:solidFill>
                  <a:srgbClr val="7030A0"/>
                </a:solidFill>
                <a:latin typeface="Montserrat" charset="0"/>
                <a:ea typeface="Montserrat" charset="0"/>
                <a:cs typeface="Montserrat" charset="0"/>
              </a:rPr>
              <a:t>Structured.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8414B3-62C7-4CF4-806B-7479F115921F}"/>
              </a:ext>
            </a:extLst>
          </p:cNvPr>
          <p:cNvSpPr txBox="1"/>
          <p:nvPr/>
        </p:nvSpPr>
        <p:spPr>
          <a:xfrm>
            <a:off x="4695624" y="1472508"/>
            <a:ext cx="28007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spc="600" dirty="0">
                <a:solidFill>
                  <a:schemeClr val="tx1">
                    <a:alpha val="4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OUR SERVICE LINES</a:t>
            </a:r>
          </a:p>
        </p:txBody>
      </p:sp>
    </p:spTree>
    <p:extLst>
      <p:ext uri="{BB962C8B-B14F-4D97-AF65-F5344CB8AC3E}">
        <p14:creationId xmlns:p14="http://schemas.microsoft.com/office/powerpoint/2010/main" val="271306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8380" y="2435204"/>
            <a:ext cx="3908442" cy="1920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Why</a:t>
            </a:r>
          </a:p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rPr>
              <a:t>Hadley </a:t>
            </a:r>
            <a:r>
              <a:rPr lang="en-US" sz="4400" dirty="0">
                <a:latin typeface="Montserrat" charset="0"/>
              </a:rPr>
              <a:t>chose</a:t>
            </a:r>
          </a:p>
          <a:p>
            <a:pPr>
              <a:lnSpc>
                <a:spcPct val="90000"/>
              </a:lnSpc>
            </a:pPr>
            <a:r>
              <a:rPr lang="en-US" sz="4400" dirty="0">
                <a:latin typeface="Montserrat" charset="0"/>
              </a:rPr>
              <a:t>Technology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621971" y="6252137"/>
            <a:ext cx="4355261" cy="0"/>
          </a:xfrm>
          <a:prstGeom prst="line">
            <a:avLst/>
          </a:prstGeom>
          <a:ln w="3810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966346" y="6252137"/>
            <a:ext cx="77191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5118705-3C3D-4BC2-A604-5867FBC7433C}"/>
              </a:ext>
            </a:extLst>
          </p:cNvPr>
          <p:cNvSpPr txBox="1"/>
          <p:nvPr/>
        </p:nvSpPr>
        <p:spPr>
          <a:xfrm>
            <a:off x="8598478" y="5403799"/>
            <a:ext cx="23984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Montserrat Light" panose="020B0604020202020204" charset="0"/>
              </a:rPr>
              <a:t>*Ericsson Mobility Report June 2017</a:t>
            </a:r>
            <a:endParaRPr lang="en-GB" sz="1000" dirty="0">
              <a:solidFill>
                <a:schemeClr val="bg1">
                  <a:lumMod val="75000"/>
                </a:schemeClr>
              </a:solidFill>
              <a:latin typeface="Montserrat Light" panose="020B060402020202020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15A318-00E2-4804-A7CD-BF2631F8103F}"/>
              </a:ext>
            </a:extLst>
          </p:cNvPr>
          <p:cNvGrpSpPr/>
          <p:nvPr/>
        </p:nvGrpSpPr>
        <p:grpSpPr>
          <a:xfrm>
            <a:off x="6270048" y="1246910"/>
            <a:ext cx="2327564" cy="2078182"/>
            <a:chOff x="6270048" y="1246910"/>
            <a:chExt cx="2327564" cy="20781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6658C08-8039-4BD8-A69B-25C8F6518DA7}"/>
                </a:ext>
              </a:extLst>
            </p:cNvPr>
            <p:cNvSpPr/>
            <p:nvPr/>
          </p:nvSpPr>
          <p:spPr>
            <a:xfrm>
              <a:off x="6270048" y="1246910"/>
              <a:ext cx="2327564" cy="20781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latin typeface="Montserrat" panose="020B0604020202020204" charset="0"/>
              </a:endParaRPr>
            </a:p>
            <a:p>
              <a:endParaRPr lang="en-US" dirty="0">
                <a:latin typeface="Montserrat" panose="020B0604020202020204" charset="0"/>
              </a:endParaRPr>
            </a:p>
            <a:p>
              <a:endParaRPr lang="en-US" dirty="0">
                <a:latin typeface="Montserrat" panose="020B0604020202020204" charset="0"/>
              </a:endParaRPr>
            </a:p>
            <a:p>
              <a:r>
                <a:rPr lang="en-US" b="1" dirty="0">
                  <a:latin typeface="Montserrat" panose="020B0604020202020204" charset="0"/>
                </a:rPr>
                <a:t>Device Growth</a:t>
              </a:r>
            </a:p>
            <a:p>
              <a:r>
                <a:rPr lang="en-US" sz="1400" dirty="0">
                  <a:latin typeface="Montserrat Light" panose="020B0604020202020204" charset="0"/>
                </a:rPr>
                <a:t>250 million smartphone subscriptions in sub-Saharan Africa in 2016</a:t>
              </a:r>
              <a:endParaRPr lang="en-GB" sz="1400" dirty="0">
                <a:latin typeface="Montserrat Light" panose="020B0604020202020204" charset="0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407C0E8D-17DB-4B06-936F-4D3F7DFF698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40078" y="1372249"/>
              <a:ext cx="343090" cy="627063"/>
            </a:xfrm>
            <a:custGeom>
              <a:avLst/>
              <a:gdLst>
                <a:gd name="T0" fmla="*/ 2147483647 w 275"/>
                <a:gd name="T1" fmla="*/ 2147483647 h 503"/>
                <a:gd name="T2" fmla="*/ 2147483647 w 275"/>
                <a:gd name="T3" fmla="*/ 2147483647 h 503"/>
                <a:gd name="T4" fmla="*/ 2147483647 w 275"/>
                <a:gd name="T5" fmla="*/ 2147483647 h 503"/>
                <a:gd name="T6" fmla="*/ 2147483647 w 275"/>
                <a:gd name="T7" fmla="*/ 2147483647 h 503"/>
                <a:gd name="T8" fmla="*/ 2147483647 w 275"/>
                <a:gd name="T9" fmla="*/ 2147483647 h 503"/>
                <a:gd name="T10" fmla="*/ 2147483647 w 275"/>
                <a:gd name="T11" fmla="*/ 2147483647 h 503"/>
                <a:gd name="T12" fmla="*/ 2147483647 w 275"/>
                <a:gd name="T13" fmla="*/ 2147483647 h 503"/>
                <a:gd name="T14" fmla="*/ 2147483647 w 275"/>
                <a:gd name="T15" fmla="*/ 2147483647 h 503"/>
                <a:gd name="T16" fmla="*/ 2147483647 w 275"/>
                <a:gd name="T17" fmla="*/ 2147483647 h 503"/>
                <a:gd name="T18" fmla="*/ 2147483647 w 275"/>
                <a:gd name="T19" fmla="*/ 2147483647 h 503"/>
                <a:gd name="T20" fmla="*/ 2147483647 w 275"/>
                <a:gd name="T21" fmla="*/ 2147483647 h 503"/>
                <a:gd name="T22" fmla="*/ 2147483647 w 275"/>
                <a:gd name="T23" fmla="*/ 2147483647 h 503"/>
                <a:gd name="T24" fmla="*/ 2147483647 w 275"/>
                <a:gd name="T25" fmla="*/ 2147483647 h 503"/>
                <a:gd name="T26" fmla="*/ 2147483647 w 275"/>
                <a:gd name="T27" fmla="*/ 2147483647 h 503"/>
                <a:gd name="T28" fmla="*/ 2147483647 w 275"/>
                <a:gd name="T29" fmla="*/ 2147483647 h 503"/>
                <a:gd name="T30" fmla="*/ 2147483647 w 275"/>
                <a:gd name="T31" fmla="*/ 2147483647 h 503"/>
                <a:gd name="T32" fmla="*/ 2147483647 w 275"/>
                <a:gd name="T33" fmla="*/ 2147483647 h 503"/>
                <a:gd name="T34" fmla="*/ 2147483647 w 275"/>
                <a:gd name="T35" fmla="*/ 2147483647 h 503"/>
                <a:gd name="T36" fmla="*/ 2147483647 w 275"/>
                <a:gd name="T37" fmla="*/ 2147483647 h 503"/>
                <a:gd name="T38" fmla="*/ 2147483647 w 275"/>
                <a:gd name="T39" fmla="*/ 2147483647 h 503"/>
                <a:gd name="T40" fmla="*/ 2147483647 w 275"/>
                <a:gd name="T41" fmla="*/ 2147483647 h 503"/>
                <a:gd name="T42" fmla="*/ 2147483647 w 275"/>
                <a:gd name="T43" fmla="*/ 2147483647 h 503"/>
                <a:gd name="T44" fmla="*/ 2147483647 w 275"/>
                <a:gd name="T45" fmla="*/ 2147483647 h 503"/>
                <a:gd name="T46" fmla="*/ 2147483647 w 275"/>
                <a:gd name="T47" fmla="*/ 2147483647 h 503"/>
                <a:gd name="T48" fmla="*/ 2147483647 w 275"/>
                <a:gd name="T49" fmla="*/ 2147483647 h 503"/>
                <a:gd name="T50" fmla="*/ 2147483647 w 275"/>
                <a:gd name="T51" fmla="*/ 2147483647 h 503"/>
                <a:gd name="T52" fmla="*/ 2147483647 w 275"/>
                <a:gd name="T53" fmla="*/ 2147483647 h 503"/>
                <a:gd name="T54" fmla="*/ 2147483647 w 275"/>
                <a:gd name="T55" fmla="*/ 2147483647 h 503"/>
                <a:gd name="T56" fmla="*/ 2147483647 w 275"/>
                <a:gd name="T57" fmla="*/ 2147483647 h 503"/>
                <a:gd name="T58" fmla="*/ 2147483647 w 275"/>
                <a:gd name="T59" fmla="*/ 2147483647 h 503"/>
                <a:gd name="T60" fmla="*/ 2147483647 w 275"/>
                <a:gd name="T61" fmla="*/ 2147483647 h 503"/>
                <a:gd name="T62" fmla="*/ 2147483647 w 275"/>
                <a:gd name="T63" fmla="*/ 2147483647 h 503"/>
                <a:gd name="T64" fmla="*/ 2147483647 w 275"/>
                <a:gd name="T65" fmla="*/ 2147483647 h 503"/>
                <a:gd name="T66" fmla="*/ 2147483647 w 275"/>
                <a:gd name="T67" fmla="*/ 2147483647 h 503"/>
                <a:gd name="T68" fmla="*/ 2147483647 w 275"/>
                <a:gd name="T69" fmla="*/ 2147483647 h 503"/>
                <a:gd name="T70" fmla="*/ 2147483647 w 275"/>
                <a:gd name="T71" fmla="*/ 2147483647 h 503"/>
                <a:gd name="T72" fmla="*/ 2147483647 w 275"/>
                <a:gd name="T73" fmla="*/ 2147483647 h 503"/>
                <a:gd name="T74" fmla="*/ 2147483647 w 275"/>
                <a:gd name="T75" fmla="*/ 2147483647 h 503"/>
                <a:gd name="T76" fmla="*/ 2147483647 w 275"/>
                <a:gd name="T77" fmla="*/ 2147483647 h 503"/>
                <a:gd name="T78" fmla="*/ 2147483647 w 275"/>
                <a:gd name="T79" fmla="*/ 2147483647 h 503"/>
                <a:gd name="T80" fmla="*/ 2147483647 w 275"/>
                <a:gd name="T81" fmla="*/ 2147483647 h 503"/>
                <a:gd name="T82" fmla="*/ 2147483647 w 275"/>
                <a:gd name="T83" fmla="*/ 2147483647 h 503"/>
                <a:gd name="T84" fmla="*/ 2147483647 w 275"/>
                <a:gd name="T85" fmla="*/ 2147483647 h 503"/>
                <a:gd name="T86" fmla="*/ 2147483647 w 275"/>
                <a:gd name="T87" fmla="*/ 0 h 503"/>
                <a:gd name="T88" fmla="*/ 2147483647 w 275"/>
                <a:gd name="T89" fmla="*/ 2147483647 h 503"/>
                <a:gd name="T90" fmla="*/ 0 w 275"/>
                <a:gd name="T91" fmla="*/ 2147483647 h 503"/>
                <a:gd name="T92" fmla="*/ 2147483647 w 275"/>
                <a:gd name="T93" fmla="*/ 2147483647 h 503"/>
                <a:gd name="T94" fmla="*/ 2147483647 w 275"/>
                <a:gd name="T95" fmla="*/ 2147483647 h 503"/>
                <a:gd name="T96" fmla="*/ 2147483647 w 275"/>
                <a:gd name="T97" fmla="*/ 2147483647 h 503"/>
                <a:gd name="T98" fmla="*/ 2147483647 w 275"/>
                <a:gd name="T99" fmla="*/ 2147483647 h 503"/>
                <a:gd name="T100" fmla="*/ 2147483647 w 275"/>
                <a:gd name="T101" fmla="*/ 2147483647 h 503"/>
                <a:gd name="T102" fmla="*/ 2147483647 w 275"/>
                <a:gd name="T103" fmla="*/ 2147483647 h 503"/>
                <a:gd name="T104" fmla="*/ 2147483647 w 275"/>
                <a:gd name="T105" fmla="*/ 2147483647 h 5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75"/>
                <a:gd name="T160" fmla="*/ 0 h 503"/>
                <a:gd name="T161" fmla="*/ 275 w 275"/>
                <a:gd name="T162" fmla="*/ 503 h 5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75" h="503">
                  <a:moveTo>
                    <a:pt x="244" y="77"/>
                  </a:moveTo>
                  <a:cubicBezTo>
                    <a:pt x="244" y="70"/>
                    <a:pt x="240" y="66"/>
                    <a:pt x="236" y="64"/>
                  </a:cubicBezTo>
                  <a:cubicBezTo>
                    <a:pt x="233" y="62"/>
                    <a:pt x="230" y="61"/>
                    <a:pt x="230" y="61"/>
                  </a:cubicBezTo>
                  <a:cubicBezTo>
                    <a:pt x="229" y="61"/>
                    <a:pt x="229" y="61"/>
                    <a:pt x="229" y="61"/>
                  </a:cubicBezTo>
                  <a:cubicBezTo>
                    <a:pt x="228" y="61"/>
                    <a:pt x="178" y="57"/>
                    <a:pt x="137" y="57"/>
                  </a:cubicBezTo>
                  <a:cubicBezTo>
                    <a:pt x="97" y="57"/>
                    <a:pt x="46" y="61"/>
                    <a:pt x="46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4" y="61"/>
                    <a:pt x="41" y="62"/>
                    <a:pt x="38" y="64"/>
                  </a:cubicBezTo>
                  <a:cubicBezTo>
                    <a:pt x="35" y="66"/>
                    <a:pt x="30" y="70"/>
                    <a:pt x="30" y="77"/>
                  </a:cubicBezTo>
                  <a:cubicBezTo>
                    <a:pt x="30" y="84"/>
                    <a:pt x="30" y="389"/>
                    <a:pt x="30" y="400"/>
                  </a:cubicBezTo>
                  <a:cubicBezTo>
                    <a:pt x="30" y="409"/>
                    <a:pt x="35" y="415"/>
                    <a:pt x="40" y="417"/>
                  </a:cubicBezTo>
                  <a:cubicBezTo>
                    <a:pt x="45" y="420"/>
                    <a:pt x="48" y="420"/>
                    <a:pt x="49" y="420"/>
                  </a:cubicBezTo>
                  <a:cubicBezTo>
                    <a:pt x="49" y="420"/>
                    <a:pt x="90" y="421"/>
                    <a:pt x="137" y="421"/>
                  </a:cubicBezTo>
                  <a:cubicBezTo>
                    <a:pt x="184" y="421"/>
                    <a:pt x="225" y="420"/>
                    <a:pt x="225" y="420"/>
                  </a:cubicBezTo>
                  <a:cubicBezTo>
                    <a:pt x="226" y="420"/>
                    <a:pt x="230" y="420"/>
                    <a:pt x="234" y="417"/>
                  </a:cubicBezTo>
                  <a:cubicBezTo>
                    <a:pt x="239" y="415"/>
                    <a:pt x="245" y="409"/>
                    <a:pt x="244" y="400"/>
                  </a:cubicBezTo>
                  <a:cubicBezTo>
                    <a:pt x="244" y="389"/>
                    <a:pt x="244" y="84"/>
                    <a:pt x="244" y="77"/>
                  </a:cubicBezTo>
                  <a:close/>
                  <a:moveTo>
                    <a:pt x="228" y="400"/>
                  </a:moveTo>
                  <a:cubicBezTo>
                    <a:pt x="228" y="403"/>
                    <a:pt x="228" y="402"/>
                    <a:pt x="227" y="403"/>
                  </a:cubicBezTo>
                  <a:cubicBezTo>
                    <a:pt x="226" y="403"/>
                    <a:pt x="226" y="404"/>
                    <a:pt x="225" y="404"/>
                  </a:cubicBezTo>
                  <a:cubicBezTo>
                    <a:pt x="225" y="404"/>
                    <a:pt x="224" y="404"/>
                    <a:pt x="224" y="404"/>
                  </a:cubicBezTo>
                  <a:cubicBezTo>
                    <a:pt x="223" y="404"/>
                    <a:pt x="183" y="405"/>
                    <a:pt x="137" y="405"/>
                  </a:cubicBezTo>
                  <a:cubicBezTo>
                    <a:pt x="92" y="405"/>
                    <a:pt x="52" y="404"/>
                    <a:pt x="50" y="404"/>
                  </a:cubicBezTo>
                  <a:cubicBezTo>
                    <a:pt x="49" y="404"/>
                    <a:pt x="48" y="403"/>
                    <a:pt x="47" y="403"/>
                  </a:cubicBezTo>
                  <a:cubicBezTo>
                    <a:pt x="46" y="402"/>
                    <a:pt x="46" y="402"/>
                    <a:pt x="46" y="400"/>
                  </a:cubicBezTo>
                  <a:cubicBezTo>
                    <a:pt x="46" y="389"/>
                    <a:pt x="46" y="91"/>
                    <a:pt x="46" y="78"/>
                  </a:cubicBezTo>
                  <a:cubicBezTo>
                    <a:pt x="46" y="78"/>
                    <a:pt x="47" y="77"/>
                    <a:pt x="47" y="77"/>
                  </a:cubicBezTo>
                  <a:cubicBezTo>
                    <a:pt x="47" y="77"/>
                    <a:pt x="48" y="77"/>
                    <a:pt x="48" y="77"/>
                  </a:cubicBezTo>
                  <a:cubicBezTo>
                    <a:pt x="54" y="76"/>
                    <a:pt x="100" y="73"/>
                    <a:pt x="137" y="73"/>
                  </a:cubicBezTo>
                  <a:cubicBezTo>
                    <a:pt x="157" y="73"/>
                    <a:pt x="179" y="74"/>
                    <a:pt x="197" y="75"/>
                  </a:cubicBezTo>
                  <a:cubicBezTo>
                    <a:pt x="212" y="76"/>
                    <a:pt x="223" y="77"/>
                    <a:pt x="226" y="77"/>
                  </a:cubicBezTo>
                  <a:cubicBezTo>
                    <a:pt x="227" y="77"/>
                    <a:pt x="228" y="77"/>
                    <a:pt x="228" y="78"/>
                  </a:cubicBezTo>
                  <a:cubicBezTo>
                    <a:pt x="228" y="78"/>
                    <a:pt x="228" y="78"/>
                    <a:pt x="228" y="78"/>
                  </a:cubicBezTo>
                  <a:cubicBezTo>
                    <a:pt x="228" y="91"/>
                    <a:pt x="228" y="389"/>
                    <a:pt x="228" y="400"/>
                  </a:cubicBezTo>
                  <a:close/>
                  <a:moveTo>
                    <a:pt x="111" y="457"/>
                  </a:moveTo>
                  <a:cubicBezTo>
                    <a:pt x="106" y="457"/>
                    <a:pt x="103" y="461"/>
                    <a:pt x="103" y="465"/>
                  </a:cubicBezTo>
                  <a:cubicBezTo>
                    <a:pt x="103" y="470"/>
                    <a:pt x="106" y="473"/>
                    <a:pt x="111" y="473"/>
                  </a:cubicBezTo>
                  <a:cubicBezTo>
                    <a:pt x="164" y="473"/>
                    <a:pt x="164" y="473"/>
                    <a:pt x="164" y="473"/>
                  </a:cubicBezTo>
                  <a:cubicBezTo>
                    <a:pt x="168" y="473"/>
                    <a:pt x="172" y="470"/>
                    <a:pt x="172" y="465"/>
                  </a:cubicBezTo>
                  <a:cubicBezTo>
                    <a:pt x="172" y="461"/>
                    <a:pt x="168" y="457"/>
                    <a:pt x="164" y="457"/>
                  </a:cubicBezTo>
                  <a:lnTo>
                    <a:pt x="111" y="457"/>
                  </a:lnTo>
                  <a:close/>
                  <a:moveTo>
                    <a:pt x="235" y="448"/>
                  </a:moveTo>
                  <a:cubicBezTo>
                    <a:pt x="189" y="455"/>
                    <a:pt x="189" y="455"/>
                    <a:pt x="189" y="455"/>
                  </a:cubicBezTo>
                  <a:cubicBezTo>
                    <a:pt x="184" y="456"/>
                    <a:pt x="181" y="460"/>
                    <a:pt x="182" y="465"/>
                  </a:cubicBezTo>
                  <a:cubicBezTo>
                    <a:pt x="183" y="468"/>
                    <a:pt x="186" y="471"/>
                    <a:pt x="190" y="471"/>
                  </a:cubicBezTo>
                  <a:cubicBezTo>
                    <a:pt x="190" y="471"/>
                    <a:pt x="191" y="471"/>
                    <a:pt x="191" y="471"/>
                  </a:cubicBezTo>
                  <a:cubicBezTo>
                    <a:pt x="238" y="463"/>
                    <a:pt x="238" y="463"/>
                    <a:pt x="238" y="463"/>
                  </a:cubicBezTo>
                  <a:cubicBezTo>
                    <a:pt x="242" y="463"/>
                    <a:pt x="245" y="459"/>
                    <a:pt x="244" y="454"/>
                  </a:cubicBezTo>
                  <a:cubicBezTo>
                    <a:pt x="244" y="450"/>
                    <a:pt x="239" y="447"/>
                    <a:pt x="235" y="448"/>
                  </a:cubicBezTo>
                  <a:close/>
                  <a:moveTo>
                    <a:pt x="39" y="448"/>
                  </a:moveTo>
                  <a:cubicBezTo>
                    <a:pt x="35" y="447"/>
                    <a:pt x="31" y="450"/>
                    <a:pt x="30" y="454"/>
                  </a:cubicBezTo>
                  <a:cubicBezTo>
                    <a:pt x="29" y="459"/>
                    <a:pt x="32" y="463"/>
                    <a:pt x="37" y="463"/>
                  </a:cubicBezTo>
                  <a:cubicBezTo>
                    <a:pt x="83" y="471"/>
                    <a:pt x="83" y="471"/>
                    <a:pt x="83" y="471"/>
                  </a:cubicBezTo>
                  <a:cubicBezTo>
                    <a:pt x="84" y="471"/>
                    <a:pt x="84" y="471"/>
                    <a:pt x="84" y="471"/>
                  </a:cubicBezTo>
                  <a:cubicBezTo>
                    <a:pt x="88" y="471"/>
                    <a:pt x="92" y="468"/>
                    <a:pt x="92" y="465"/>
                  </a:cubicBezTo>
                  <a:cubicBezTo>
                    <a:pt x="93" y="460"/>
                    <a:pt x="90" y="456"/>
                    <a:pt x="86" y="455"/>
                  </a:cubicBezTo>
                  <a:lnTo>
                    <a:pt x="39" y="448"/>
                  </a:lnTo>
                  <a:close/>
                  <a:moveTo>
                    <a:pt x="266" y="99"/>
                  </a:moveTo>
                  <a:cubicBezTo>
                    <a:pt x="262" y="99"/>
                    <a:pt x="258" y="102"/>
                    <a:pt x="258" y="107"/>
                  </a:cubicBezTo>
                  <a:cubicBezTo>
                    <a:pt x="258" y="234"/>
                    <a:pt x="258" y="467"/>
                    <a:pt x="258" y="477"/>
                  </a:cubicBezTo>
                  <a:cubicBezTo>
                    <a:pt x="258" y="482"/>
                    <a:pt x="257" y="482"/>
                    <a:pt x="255" y="483"/>
                  </a:cubicBezTo>
                  <a:cubicBezTo>
                    <a:pt x="254" y="484"/>
                    <a:pt x="253" y="484"/>
                    <a:pt x="252" y="484"/>
                  </a:cubicBezTo>
                  <a:cubicBezTo>
                    <a:pt x="251" y="485"/>
                    <a:pt x="251" y="485"/>
                    <a:pt x="251" y="485"/>
                  </a:cubicBezTo>
                  <a:cubicBezTo>
                    <a:pt x="251" y="485"/>
                    <a:pt x="251" y="485"/>
                    <a:pt x="251" y="485"/>
                  </a:cubicBezTo>
                  <a:cubicBezTo>
                    <a:pt x="249" y="485"/>
                    <a:pt x="197" y="487"/>
                    <a:pt x="137" y="486"/>
                  </a:cubicBezTo>
                  <a:cubicBezTo>
                    <a:pt x="77" y="487"/>
                    <a:pt x="25" y="485"/>
                    <a:pt x="23" y="485"/>
                  </a:cubicBezTo>
                  <a:cubicBezTo>
                    <a:pt x="23" y="485"/>
                    <a:pt x="20" y="484"/>
                    <a:pt x="19" y="483"/>
                  </a:cubicBezTo>
                  <a:cubicBezTo>
                    <a:pt x="17" y="482"/>
                    <a:pt x="16" y="481"/>
                    <a:pt x="16" y="477"/>
                  </a:cubicBezTo>
                  <a:cubicBezTo>
                    <a:pt x="16" y="463"/>
                    <a:pt x="16" y="34"/>
                    <a:pt x="16" y="25"/>
                  </a:cubicBezTo>
                  <a:cubicBezTo>
                    <a:pt x="16" y="25"/>
                    <a:pt x="16" y="24"/>
                    <a:pt x="18" y="23"/>
                  </a:cubicBezTo>
                  <a:cubicBezTo>
                    <a:pt x="18" y="23"/>
                    <a:pt x="19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4" y="21"/>
                    <a:pt x="39" y="20"/>
                    <a:pt x="59" y="19"/>
                  </a:cubicBezTo>
                  <a:cubicBezTo>
                    <a:pt x="68" y="19"/>
                    <a:pt x="78" y="18"/>
                    <a:pt x="88" y="18"/>
                  </a:cubicBezTo>
                  <a:cubicBezTo>
                    <a:pt x="96" y="33"/>
                    <a:pt x="115" y="43"/>
                    <a:pt x="137" y="43"/>
                  </a:cubicBezTo>
                  <a:cubicBezTo>
                    <a:pt x="159" y="43"/>
                    <a:pt x="178" y="33"/>
                    <a:pt x="186" y="18"/>
                  </a:cubicBezTo>
                  <a:cubicBezTo>
                    <a:pt x="220" y="19"/>
                    <a:pt x="249" y="21"/>
                    <a:pt x="254" y="22"/>
                  </a:cubicBezTo>
                  <a:cubicBezTo>
                    <a:pt x="255" y="22"/>
                    <a:pt x="256" y="23"/>
                    <a:pt x="257" y="23"/>
                  </a:cubicBezTo>
                  <a:cubicBezTo>
                    <a:pt x="258" y="24"/>
                    <a:pt x="258" y="24"/>
                    <a:pt x="258" y="25"/>
                  </a:cubicBezTo>
                  <a:cubicBezTo>
                    <a:pt x="258" y="27"/>
                    <a:pt x="258" y="43"/>
                    <a:pt x="258" y="69"/>
                  </a:cubicBezTo>
                  <a:cubicBezTo>
                    <a:pt x="258" y="73"/>
                    <a:pt x="262" y="77"/>
                    <a:pt x="266" y="77"/>
                  </a:cubicBezTo>
                  <a:cubicBezTo>
                    <a:pt x="271" y="77"/>
                    <a:pt x="274" y="73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43"/>
                    <a:pt x="274" y="27"/>
                    <a:pt x="274" y="25"/>
                  </a:cubicBezTo>
                  <a:cubicBezTo>
                    <a:pt x="274" y="17"/>
                    <a:pt x="269" y="12"/>
                    <a:pt x="265" y="9"/>
                  </a:cubicBezTo>
                  <a:cubicBezTo>
                    <a:pt x="261" y="7"/>
                    <a:pt x="257" y="6"/>
                    <a:pt x="257" y="6"/>
                  </a:cubicBezTo>
                  <a:cubicBezTo>
                    <a:pt x="256" y="6"/>
                    <a:pt x="256" y="6"/>
                    <a:pt x="256" y="6"/>
                  </a:cubicBezTo>
                  <a:cubicBezTo>
                    <a:pt x="256" y="6"/>
                    <a:pt x="190" y="0"/>
                    <a:pt x="137" y="0"/>
                  </a:cubicBezTo>
                  <a:cubicBezTo>
                    <a:pt x="84" y="0"/>
                    <a:pt x="19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3" y="7"/>
                    <a:pt x="9" y="9"/>
                  </a:cubicBezTo>
                  <a:cubicBezTo>
                    <a:pt x="5" y="12"/>
                    <a:pt x="0" y="17"/>
                    <a:pt x="0" y="25"/>
                  </a:cubicBezTo>
                  <a:cubicBezTo>
                    <a:pt x="0" y="34"/>
                    <a:pt x="0" y="463"/>
                    <a:pt x="0" y="477"/>
                  </a:cubicBezTo>
                  <a:cubicBezTo>
                    <a:pt x="0" y="488"/>
                    <a:pt x="6" y="495"/>
                    <a:pt x="12" y="498"/>
                  </a:cubicBezTo>
                  <a:cubicBezTo>
                    <a:pt x="17" y="500"/>
                    <a:pt x="22" y="501"/>
                    <a:pt x="23" y="501"/>
                  </a:cubicBezTo>
                  <a:cubicBezTo>
                    <a:pt x="23" y="501"/>
                    <a:pt x="76" y="502"/>
                    <a:pt x="137" y="503"/>
                  </a:cubicBezTo>
                  <a:cubicBezTo>
                    <a:pt x="198" y="502"/>
                    <a:pt x="251" y="501"/>
                    <a:pt x="251" y="501"/>
                  </a:cubicBezTo>
                  <a:cubicBezTo>
                    <a:pt x="252" y="501"/>
                    <a:pt x="257" y="500"/>
                    <a:pt x="262" y="498"/>
                  </a:cubicBezTo>
                  <a:cubicBezTo>
                    <a:pt x="268" y="495"/>
                    <a:pt x="275" y="488"/>
                    <a:pt x="274" y="477"/>
                  </a:cubicBezTo>
                  <a:cubicBezTo>
                    <a:pt x="274" y="467"/>
                    <a:pt x="274" y="234"/>
                    <a:pt x="274" y="107"/>
                  </a:cubicBezTo>
                  <a:cubicBezTo>
                    <a:pt x="274" y="102"/>
                    <a:pt x="271" y="99"/>
                    <a:pt x="266" y="99"/>
                  </a:cubicBezTo>
                  <a:close/>
                  <a:moveTo>
                    <a:pt x="137" y="16"/>
                  </a:moveTo>
                  <a:cubicBezTo>
                    <a:pt x="147" y="16"/>
                    <a:pt x="157" y="17"/>
                    <a:pt x="167" y="17"/>
                  </a:cubicBezTo>
                  <a:cubicBezTo>
                    <a:pt x="160" y="22"/>
                    <a:pt x="150" y="27"/>
                    <a:pt x="137" y="27"/>
                  </a:cubicBezTo>
                  <a:cubicBezTo>
                    <a:pt x="124" y="27"/>
                    <a:pt x="114" y="22"/>
                    <a:pt x="107" y="17"/>
                  </a:cubicBezTo>
                  <a:cubicBezTo>
                    <a:pt x="117" y="17"/>
                    <a:pt x="128" y="16"/>
                    <a:pt x="137" y="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AB525A0-CADC-40F1-BC77-D87E7B9DE9B3}"/>
              </a:ext>
            </a:extLst>
          </p:cNvPr>
          <p:cNvGrpSpPr/>
          <p:nvPr/>
        </p:nvGrpSpPr>
        <p:grpSpPr>
          <a:xfrm>
            <a:off x="8598478" y="1246910"/>
            <a:ext cx="2327564" cy="2078182"/>
            <a:chOff x="8598478" y="1246910"/>
            <a:chExt cx="2327564" cy="207818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01AA23-5631-499F-8BAD-328052EE431C}"/>
                </a:ext>
              </a:extLst>
            </p:cNvPr>
            <p:cNvSpPr/>
            <p:nvPr/>
          </p:nvSpPr>
          <p:spPr>
            <a:xfrm>
              <a:off x="8598478" y="1246910"/>
              <a:ext cx="2327564" cy="207818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latin typeface="Montserrat" panose="020B0604020202020204" charset="0"/>
              </a:endParaRPr>
            </a:p>
            <a:p>
              <a:endParaRPr lang="en-US" dirty="0">
                <a:latin typeface="Montserrat" panose="020B0604020202020204" charset="0"/>
              </a:endParaRPr>
            </a:p>
            <a:p>
              <a:endParaRPr lang="en-US" dirty="0">
                <a:latin typeface="Montserrat" panose="020B0604020202020204" charset="0"/>
              </a:endParaRPr>
            </a:p>
            <a:p>
              <a:r>
                <a:rPr lang="en-US" b="1" dirty="0">
                  <a:latin typeface="Montserrat" panose="020B0604020202020204" charset="0"/>
                </a:rPr>
                <a:t>Connectivity</a:t>
              </a:r>
            </a:p>
            <a:p>
              <a:r>
                <a:rPr lang="en-US" sz="1400" dirty="0">
                  <a:latin typeface="Montserrat" panose="020B0604020202020204" charset="0"/>
                </a:rPr>
                <a:t>16 billion connected devices globally in 2016</a:t>
              </a:r>
              <a:endParaRPr lang="en-GB" sz="1400" dirty="0">
                <a:latin typeface="Montserrat" panose="020B0604020202020204" charset="0"/>
              </a:endParaRPr>
            </a:p>
          </p:txBody>
        </p:sp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FD07E14F-7AD9-443B-8048-B02F61EC7F9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189227" y="1460479"/>
              <a:ext cx="555625" cy="479322"/>
            </a:xfrm>
            <a:custGeom>
              <a:avLst/>
              <a:gdLst>
                <a:gd name="T0" fmla="*/ 2147483647 w 339"/>
                <a:gd name="T1" fmla="*/ 2147483647 h 293"/>
                <a:gd name="T2" fmla="*/ 2147483647 w 339"/>
                <a:gd name="T3" fmla="*/ 0 h 293"/>
                <a:gd name="T4" fmla="*/ 2147483647 w 339"/>
                <a:gd name="T5" fmla="*/ 2147483647 h 293"/>
                <a:gd name="T6" fmla="*/ 2147483647 w 339"/>
                <a:gd name="T7" fmla="*/ 2147483647 h 293"/>
                <a:gd name="T8" fmla="*/ 2147483647 w 339"/>
                <a:gd name="T9" fmla="*/ 2147483647 h 293"/>
                <a:gd name="T10" fmla="*/ 2147483647 w 339"/>
                <a:gd name="T11" fmla="*/ 2147483647 h 293"/>
                <a:gd name="T12" fmla="*/ 2147483647 w 339"/>
                <a:gd name="T13" fmla="*/ 2147483647 h 293"/>
                <a:gd name="T14" fmla="*/ 2147483647 w 339"/>
                <a:gd name="T15" fmla="*/ 2147483647 h 293"/>
                <a:gd name="T16" fmla="*/ 2147483647 w 339"/>
                <a:gd name="T17" fmla="*/ 2147483647 h 293"/>
                <a:gd name="T18" fmla="*/ 2147483647 w 339"/>
                <a:gd name="T19" fmla="*/ 2147483647 h 293"/>
                <a:gd name="T20" fmla="*/ 2147483647 w 339"/>
                <a:gd name="T21" fmla="*/ 2147483647 h 293"/>
                <a:gd name="T22" fmla="*/ 2147483647 w 339"/>
                <a:gd name="T23" fmla="*/ 2147483647 h 293"/>
                <a:gd name="T24" fmla="*/ 2147483647 w 339"/>
                <a:gd name="T25" fmla="*/ 2147483647 h 293"/>
                <a:gd name="T26" fmla="*/ 2147483647 w 339"/>
                <a:gd name="T27" fmla="*/ 2147483647 h 293"/>
                <a:gd name="T28" fmla="*/ 2147483647 w 339"/>
                <a:gd name="T29" fmla="*/ 2147483647 h 293"/>
                <a:gd name="T30" fmla="*/ 2147483647 w 339"/>
                <a:gd name="T31" fmla="*/ 2147483647 h 293"/>
                <a:gd name="T32" fmla="*/ 2147483647 w 339"/>
                <a:gd name="T33" fmla="*/ 2147483647 h 293"/>
                <a:gd name="T34" fmla="*/ 2147483647 w 339"/>
                <a:gd name="T35" fmla="*/ 2147483647 h 293"/>
                <a:gd name="T36" fmla="*/ 2147483647 w 339"/>
                <a:gd name="T37" fmla="*/ 2147483647 h 293"/>
                <a:gd name="T38" fmla="*/ 2147483647 w 339"/>
                <a:gd name="T39" fmla="*/ 2147483647 h 293"/>
                <a:gd name="T40" fmla="*/ 2147483647 w 339"/>
                <a:gd name="T41" fmla="*/ 2147483647 h 293"/>
                <a:gd name="T42" fmla="*/ 2147483647 w 339"/>
                <a:gd name="T43" fmla="*/ 2147483647 h 293"/>
                <a:gd name="T44" fmla="*/ 2147483647 w 339"/>
                <a:gd name="T45" fmla="*/ 2147483647 h 293"/>
                <a:gd name="T46" fmla="*/ 2147483647 w 339"/>
                <a:gd name="T47" fmla="*/ 2147483647 h 293"/>
                <a:gd name="T48" fmla="*/ 2147483647 w 339"/>
                <a:gd name="T49" fmla="*/ 2147483647 h 293"/>
                <a:gd name="T50" fmla="*/ 2147483647 w 339"/>
                <a:gd name="T51" fmla="*/ 2147483647 h 293"/>
                <a:gd name="T52" fmla="*/ 2147483647 w 339"/>
                <a:gd name="T53" fmla="*/ 2147483647 h 293"/>
                <a:gd name="T54" fmla="*/ 2147483647 w 339"/>
                <a:gd name="T55" fmla="*/ 2147483647 h 293"/>
                <a:gd name="T56" fmla="*/ 2147483647 w 339"/>
                <a:gd name="T57" fmla="*/ 2147483647 h 293"/>
                <a:gd name="T58" fmla="*/ 2147483647 w 339"/>
                <a:gd name="T59" fmla="*/ 2147483647 h 293"/>
                <a:gd name="T60" fmla="*/ 2147483647 w 339"/>
                <a:gd name="T61" fmla="*/ 2147483647 h 293"/>
                <a:gd name="T62" fmla="*/ 2147483647 w 339"/>
                <a:gd name="T63" fmla="*/ 2147483647 h 293"/>
                <a:gd name="T64" fmla="*/ 2147483647 w 339"/>
                <a:gd name="T65" fmla="*/ 2147483647 h 293"/>
                <a:gd name="T66" fmla="*/ 2147483647 w 339"/>
                <a:gd name="T67" fmla="*/ 2147483647 h 293"/>
                <a:gd name="T68" fmla="*/ 2147483647 w 339"/>
                <a:gd name="T69" fmla="*/ 2147483647 h 293"/>
                <a:gd name="T70" fmla="*/ 2147483647 w 339"/>
                <a:gd name="T71" fmla="*/ 2147483647 h 293"/>
                <a:gd name="T72" fmla="*/ 2147483647 w 339"/>
                <a:gd name="T73" fmla="*/ 2147483647 h 2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39"/>
                <a:gd name="T112" fmla="*/ 0 h 293"/>
                <a:gd name="T113" fmla="*/ 339 w 339"/>
                <a:gd name="T114" fmla="*/ 293 h 29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39" h="293">
                  <a:moveTo>
                    <a:pt x="335" y="69"/>
                  </a:moveTo>
                  <a:cubicBezTo>
                    <a:pt x="290" y="23"/>
                    <a:pt x="229" y="0"/>
                    <a:pt x="169" y="0"/>
                  </a:cubicBezTo>
                  <a:cubicBezTo>
                    <a:pt x="109" y="0"/>
                    <a:pt x="49" y="23"/>
                    <a:pt x="3" y="69"/>
                  </a:cubicBezTo>
                  <a:cubicBezTo>
                    <a:pt x="0" y="72"/>
                    <a:pt x="0" y="77"/>
                    <a:pt x="3" y="80"/>
                  </a:cubicBezTo>
                  <a:cubicBezTo>
                    <a:pt x="4" y="82"/>
                    <a:pt x="6" y="82"/>
                    <a:pt x="8" y="82"/>
                  </a:cubicBezTo>
                  <a:cubicBezTo>
                    <a:pt x="10" y="82"/>
                    <a:pt x="13" y="82"/>
                    <a:pt x="14" y="80"/>
                  </a:cubicBezTo>
                  <a:cubicBezTo>
                    <a:pt x="57" y="37"/>
                    <a:pt x="113" y="16"/>
                    <a:pt x="169" y="16"/>
                  </a:cubicBezTo>
                  <a:cubicBezTo>
                    <a:pt x="225" y="16"/>
                    <a:pt x="281" y="37"/>
                    <a:pt x="324" y="80"/>
                  </a:cubicBezTo>
                  <a:cubicBezTo>
                    <a:pt x="327" y="83"/>
                    <a:pt x="332" y="83"/>
                    <a:pt x="335" y="80"/>
                  </a:cubicBezTo>
                  <a:cubicBezTo>
                    <a:pt x="339" y="77"/>
                    <a:pt x="339" y="72"/>
                    <a:pt x="335" y="69"/>
                  </a:cubicBezTo>
                  <a:close/>
                  <a:moveTo>
                    <a:pt x="169" y="68"/>
                  </a:moveTo>
                  <a:cubicBezTo>
                    <a:pt x="126" y="68"/>
                    <a:pt x="84" y="84"/>
                    <a:pt x="51" y="117"/>
                  </a:cubicBezTo>
                  <a:cubicBezTo>
                    <a:pt x="48" y="120"/>
                    <a:pt x="48" y="125"/>
                    <a:pt x="51" y="128"/>
                  </a:cubicBezTo>
                  <a:cubicBezTo>
                    <a:pt x="52" y="130"/>
                    <a:pt x="55" y="130"/>
                    <a:pt x="57" y="130"/>
                  </a:cubicBezTo>
                  <a:cubicBezTo>
                    <a:pt x="59" y="130"/>
                    <a:pt x="61" y="130"/>
                    <a:pt x="62" y="128"/>
                  </a:cubicBezTo>
                  <a:cubicBezTo>
                    <a:pt x="62" y="128"/>
                    <a:pt x="62" y="128"/>
                    <a:pt x="62" y="128"/>
                  </a:cubicBezTo>
                  <a:cubicBezTo>
                    <a:pt x="92" y="99"/>
                    <a:pt x="130" y="84"/>
                    <a:pt x="169" y="84"/>
                  </a:cubicBezTo>
                  <a:cubicBezTo>
                    <a:pt x="208" y="84"/>
                    <a:pt x="246" y="99"/>
                    <a:pt x="276" y="128"/>
                  </a:cubicBezTo>
                  <a:cubicBezTo>
                    <a:pt x="279" y="131"/>
                    <a:pt x="284" y="131"/>
                    <a:pt x="287" y="128"/>
                  </a:cubicBezTo>
                  <a:cubicBezTo>
                    <a:pt x="290" y="125"/>
                    <a:pt x="290" y="120"/>
                    <a:pt x="287" y="117"/>
                  </a:cubicBezTo>
                  <a:cubicBezTo>
                    <a:pt x="255" y="84"/>
                    <a:pt x="212" y="68"/>
                    <a:pt x="169" y="68"/>
                  </a:cubicBezTo>
                  <a:close/>
                  <a:moveTo>
                    <a:pt x="169" y="136"/>
                  </a:moveTo>
                  <a:cubicBezTo>
                    <a:pt x="144" y="136"/>
                    <a:pt x="118" y="146"/>
                    <a:pt x="99" y="165"/>
                  </a:cubicBezTo>
                  <a:cubicBezTo>
                    <a:pt x="96" y="168"/>
                    <a:pt x="96" y="173"/>
                    <a:pt x="99" y="176"/>
                  </a:cubicBezTo>
                  <a:cubicBezTo>
                    <a:pt x="102" y="179"/>
                    <a:pt x="107" y="179"/>
                    <a:pt x="110" y="176"/>
                  </a:cubicBezTo>
                  <a:cubicBezTo>
                    <a:pt x="110" y="176"/>
                    <a:pt x="110" y="176"/>
                    <a:pt x="110" y="176"/>
                  </a:cubicBezTo>
                  <a:cubicBezTo>
                    <a:pt x="127" y="160"/>
                    <a:pt x="148" y="152"/>
                    <a:pt x="169" y="152"/>
                  </a:cubicBezTo>
                  <a:cubicBezTo>
                    <a:pt x="190" y="152"/>
                    <a:pt x="212" y="160"/>
                    <a:pt x="228" y="176"/>
                  </a:cubicBezTo>
                  <a:cubicBezTo>
                    <a:pt x="229" y="178"/>
                    <a:pt x="231" y="179"/>
                    <a:pt x="234" y="179"/>
                  </a:cubicBezTo>
                  <a:cubicBezTo>
                    <a:pt x="236" y="179"/>
                    <a:pt x="238" y="178"/>
                    <a:pt x="239" y="176"/>
                  </a:cubicBezTo>
                  <a:cubicBezTo>
                    <a:pt x="242" y="173"/>
                    <a:pt x="242" y="168"/>
                    <a:pt x="239" y="165"/>
                  </a:cubicBezTo>
                  <a:cubicBezTo>
                    <a:pt x="220" y="146"/>
                    <a:pt x="194" y="136"/>
                    <a:pt x="169" y="136"/>
                  </a:cubicBezTo>
                  <a:close/>
                  <a:moveTo>
                    <a:pt x="139" y="217"/>
                  </a:moveTo>
                  <a:cubicBezTo>
                    <a:pt x="123" y="234"/>
                    <a:pt x="123" y="260"/>
                    <a:pt x="139" y="277"/>
                  </a:cubicBezTo>
                  <a:cubicBezTo>
                    <a:pt x="156" y="293"/>
                    <a:pt x="183" y="293"/>
                    <a:pt x="199" y="277"/>
                  </a:cubicBezTo>
                  <a:cubicBezTo>
                    <a:pt x="216" y="260"/>
                    <a:pt x="216" y="234"/>
                    <a:pt x="199" y="217"/>
                  </a:cubicBezTo>
                  <a:cubicBezTo>
                    <a:pt x="183" y="200"/>
                    <a:pt x="156" y="200"/>
                    <a:pt x="139" y="2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0F8649-342A-4269-8926-9AE4500C78BE}"/>
              </a:ext>
            </a:extLst>
          </p:cNvPr>
          <p:cNvGrpSpPr/>
          <p:nvPr/>
        </p:nvGrpSpPr>
        <p:grpSpPr>
          <a:xfrm>
            <a:off x="6270048" y="3319267"/>
            <a:ext cx="2327564" cy="2078182"/>
            <a:chOff x="6270048" y="3319267"/>
            <a:chExt cx="2327564" cy="207818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734FD16-9290-4011-A7F6-D42C6653B322}"/>
                </a:ext>
              </a:extLst>
            </p:cNvPr>
            <p:cNvSpPr/>
            <p:nvPr/>
          </p:nvSpPr>
          <p:spPr>
            <a:xfrm>
              <a:off x="6270048" y="3319267"/>
              <a:ext cx="2327564" cy="207818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latin typeface="Montserrat" panose="020B0604020202020204" charset="0"/>
              </a:endParaRPr>
            </a:p>
            <a:p>
              <a:endParaRPr lang="en-US" dirty="0">
                <a:latin typeface="Montserrat" panose="020B0604020202020204" charset="0"/>
              </a:endParaRPr>
            </a:p>
            <a:p>
              <a:endParaRPr lang="en-US" b="1" dirty="0">
                <a:latin typeface="Montserrat" panose="020B0604020202020204" charset="0"/>
              </a:endParaRPr>
            </a:p>
            <a:p>
              <a:r>
                <a:rPr lang="en-US" b="1" dirty="0">
                  <a:latin typeface="Montserrat" panose="020B0604020202020204" charset="0"/>
                </a:rPr>
                <a:t>Mobility</a:t>
              </a:r>
            </a:p>
            <a:p>
              <a:r>
                <a:rPr lang="en-US" sz="1400" dirty="0">
                  <a:latin typeface="Montserrat" panose="020B0604020202020204" charset="0"/>
                </a:rPr>
                <a:t>660 million mobile subscriptions in sub-Saharan Africa in 2016</a:t>
              </a:r>
              <a:endParaRPr lang="en-GB" sz="1400" dirty="0">
                <a:latin typeface="Montserrat" panose="020B0604020202020204" charset="0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117512B2-62A7-4A86-9184-23818EBDDAA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18412" y="3492879"/>
              <a:ext cx="386422" cy="557213"/>
            </a:xfrm>
            <a:custGeom>
              <a:avLst/>
              <a:gdLst>
                <a:gd name="T0" fmla="*/ 2147483647 w 325"/>
                <a:gd name="T1" fmla="*/ 2147483647 h 468"/>
                <a:gd name="T2" fmla="*/ 2147483647 w 325"/>
                <a:gd name="T3" fmla="*/ 2147483647 h 468"/>
                <a:gd name="T4" fmla="*/ 2147483647 w 325"/>
                <a:gd name="T5" fmla="*/ 2147483647 h 468"/>
                <a:gd name="T6" fmla="*/ 2147483647 w 325"/>
                <a:gd name="T7" fmla="*/ 2147483647 h 468"/>
                <a:gd name="T8" fmla="*/ 2147483647 w 325"/>
                <a:gd name="T9" fmla="*/ 2147483647 h 468"/>
                <a:gd name="T10" fmla="*/ 2147483647 w 325"/>
                <a:gd name="T11" fmla="*/ 2147483647 h 468"/>
                <a:gd name="T12" fmla="*/ 2147483647 w 325"/>
                <a:gd name="T13" fmla="*/ 2147483647 h 468"/>
                <a:gd name="T14" fmla="*/ 2147483647 w 325"/>
                <a:gd name="T15" fmla="*/ 2147483647 h 468"/>
                <a:gd name="T16" fmla="*/ 2147483647 w 325"/>
                <a:gd name="T17" fmla="*/ 2147483647 h 468"/>
                <a:gd name="T18" fmla="*/ 2147483647 w 325"/>
                <a:gd name="T19" fmla="*/ 2147483647 h 468"/>
                <a:gd name="T20" fmla="*/ 2147483647 w 325"/>
                <a:gd name="T21" fmla="*/ 2147483647 h 468"/>
                <a:gd name="T22" fmla="*/ 2147483647 w 325"/>
                <a:gd name="T23" fmla="*/ 2147483647 h 468"/>
                <a:gd name="T24" fmla="*/ 2147483647 w 325"/>
                <a:gd name="T25" fmla="*/ 2147483647 h 468"/>
                <a:gd name="T26" fmla="*/ 2147483647 w 325"/>
                <a:gd name="T27" fmla="*/ 0 h 468"/>
                <a:gd name="T28" fmla="*/ 0 w 325"/>
                <a:gd name="T29" fmla="*/ 2147483647 h 468"/>
                <a:gd name="T30" fmla="*/ 2147483647 w 325"/>
                <a:gd name="T31" fmla="*/ 2147483647 h 468"/>
                <a:gd name="T32" fmla="*/ 2147483647 w 325"/>
                <a:gd name="T33" fmla="*/ 2147483647 h 468"/>
                <a:gd name="T34" fmla="*/ 2147483647 w 325"/>
                <a:gd name="T35" fmla="*/ 2147483647 h 468"/>
                <a:gd name="T36" fmla="*/ 2147483647 w 325"/>
                <a:gd name="T37" fmla="*/ 2147483647 h 468"/>
                <a:gd name="T38" fmla="*/ 2147483647 w 325"/>
                <a:gd name="T39" fmla="*/ 2147483647 h 468"/>
                <a:gd name="T40" fmla="*/ 2147483647 w 325"/>
                <a:gd name="T41" fmla="*/ 2147483647 h 468"/>
                <a:gd name="T42" fmla="*/ 2147483647 w 325"/>
                <a:gd name="T43" fmla="*/ 2147483647 h 468"/>
                <a:gd name="T44" fmla="*/ 2147483647 w 325"/>
                <a:gd name="T45" fmla="*/ 2147483647 h 468"/>
                <a:gd name="T46" fmla="*/ 2147483647 w 325"/>
                <a:gd name="T47" fmla="*/ 2147483647 h 468"/>
                <a:gd name="T48" fmla="*/ 2147483647 w 325"/>
                <a:gd name="T49" fmla="*/ 2147483647 h 468"/>
                <a:gd name="T50" fmla="*/ 2147483647 w 325"/>
                <a:gd name="T51" fmla="*/ 2147483647 h 468"/>
                <a:gd name="T52" fmla="*/ 2147483647 w 325"/>
                <a:gd name="T53" fmla="*/ 2147483647 h 468"/>
                <a:gd name="T54" fmla="*/ 2147483647 w 325"/>
                <a:gd name="T55" fmla="*/ 2147483647 h 468"/>
                <a:gd name="T56" fmla="*/ 2147483647 w 325"/>
                <a:gd name="T57" fmla="*/ 2147483647 h 468"/>
                <a:gd name="T58" fmla="*/ 2147483647 w 325"/>
                <a:gd name="T59" fmla="*/ 2147483647 h 468"/>
                <a:gd name="T60" fmla="*/ 2147483647 w 325"/>
                <a:gd name="T61" fmla="*/ 2147483647 h 468"/>
                <a:gd name="T62" fmla="*/ 2147483647 w 325"/>
                <a:gd name="T63" fmla="*/ 2147483647 h 468"/>
                <a:gd name="T64" fmla="*/ 2147483647 w 325"/>
                <a:gd name="T65" fmla="*/ 2147483647 h 468"/>
                <a:gd name="T66" fmla="*/ 2147483647 w 325"/>
                <a:gd name="T67" fmla="*/ 2147483647 h 468"/>
                <a:gd name="T68" fmla="*/ 2147483647 w 325"/>
                <a:gd name="T69" fmla="*/ 2147483647 h 468"/>
                <a:gd name="T70" fmla="*/ 2147483647 w 325"/>
                <a:gd name="T71" fmla="*/ 2147483647 h 468"/>
                <a:gd name="T72" fmla="*/ 2147483647 w 325"/>
                <a:gd name="T73" fmla="*/ 2147483647 h 468"/>
                <a:gd name="T74" fmla="*/ 2147483647 w 325"/>
                <a:gd name="T75" fmla="*/ 2147483647 h 468"/>
                <a:gd name="T76" fmla="*/ 2147483647 w 325"/>
                <a:gd name="T77" fmla="*/ 2147483647 h 468"/>
                <a:gd name="T78" fmla="*/ 2147483647 w 325"/>
                <a:gd name="T79" fmla="*/ 2147483647 h 468"/>
                <a:gd name="T80" fmla="*/ 2147483647 w 325"/>
                <a:gd name="T81" fmla="*/ 2147483647 h 468"/>
                <a:gd name="T82" fmla="*/ 2147483647 w 325"/>
                <a:gd name="T83" fmla="*/ 2147483647 h 468"/>
                <a:gd name="T84" fmla="*/ 2147483647 w 325"/>
                <a:gd name="T85" fmla="*/ 2147483647 h 468"/>
                <a:gd name="T86" fmla="*/ 2147483647 w 325"/>
                <a:gd name="T87" fmla="*/ 2147483647 h 468"/>
                <a:gd name="T88" fmla="*/ 2147483647 w 325"/>
                <a:gd name="T89" fmla="*/ 2147483647 h 468"/>
                <a:gd name="T90" fmla="*/ 2147483647 w 325"/>
                <a:gd name="T91" fmla="*/ 2147483647 h 468"/>
                <a:gd name="T92" fmla="*/ 2147483647 w 325"/>
                <a:gd name="T93" fmla="*/ 2147483647 h 468"/>
                <a:gd name="T94" fmla="*/ 2147483647 w 325"/>
                <a:gd name="T95" fmla="*/ 2147483647 h 468"/>
                <a:gd name="T96" fmla="*/ 2147483647 w 325"/>
                <a:gd name="T97" fmla="*/ 2147483647 h 468"/>
                <a:gd name="T98" fmla="*/ 2147483647 w 325"/>
                <a:gd name="T99" fmla="*/ 2147483647 h 468"/>
                <a:gd name="T100" fmla="*/ 2147483647 w 325"/>
                <a:gd name="T101" fmla="*/ 2147483647 h 46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5" h="468">
                  <a:moveTo>
                    <a:pt x="304" y="257"/>
                  </a:moveTo>
                  <a:cubicBezTo>
                    <a:pt x="304" y="79"/>
                    <a:pt x="304" y="79"/>
                    <a:pt x="304" y="79"/>
                  </a:cubicBezTo>
                  <a:cubicBezTo>
                    <a:pt x="304" y="74"/>
                    <a:pt x="301" y="71"/>
                    <a:pt x="296" y="71"/>
                  </a:cubicBezTo>
                  <a:cubicBezTo>
                    <a:pt x="292" y="71"/>
                    <a:pt x="288" y="74"/>
                    <a:pt x="288" y="79"/>
                  </a:cubicBezTo>
                  <a:cubicBezTo>
                    <a:pt x="288" y="257"/>
                    <a:pt x="288" y="257"/>
                    <a:pt x="288" y="257"/>
                  </a:cubicBezTo>
                  <a:cubicBezTo>
                    <a:pt x="286" y="258"/>
                    <a:pt x="283" y="259"/>
                    <a:pt x="281" y="261"/>
                  </a:cubicBezTo>
                  <a:cubicBezTo>
                    <a:pt x="279" y="258"/>
                    <a:pt x="276" y="255"/>
                    <a:pt x="273" y="253"/>
                  </a:cubicBezTo>
                  <a:cubicBezTo>
                    <a:pt x="273" y="53"/>
                    <a:pt x="273" y="53"/>
                    <a:pt x="273" y="53"/>
                  </a:cubicBezTo>
                  <a:cubicBezTo>
                    <a:pt x="273" y="40"/>
                    <a:pt x="265" y="32"/>
                    <a:pt x="252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40" y="32"/>
                    <a:pt x="32" y="40"/>
                    <a:pt x="32" y="53"/>
                  </a:cubicBezTo>
                  <a:cubicBezTo>
                    <a:pt x="32" y="328"/>
                    <a:pt x="32" y="328"/>
                    <a:pt x="32" y="328"/>
                  </a:cubicBezTo>
                  <a:cubicBezTo>
                    <a:pt x="32" y="342"/>
                    <a:pt x="39" y="349"/>
                    <a:pt x="53" y="349"/>
                  </a:cubicBezTo>
                  <a:cubicBezTo>
                    <a:pt x="107" y="349"/>
                    <a:pt x="107" y="349"/>
                    <a:pt x="107" y="349"/>
                  </a:cubicBezTo>
                  <a:cubicBezTo>
                    <a:pt x="110" y="363"/>
                    <a:pt x="114" y="375"/>
                    <a:pt x="118" y="385"/>
                  </a:cubicBezTo>
                  <a:cubicBezTo>
                    <a:pt x="119" y="387"/>
                    <a:pt x="121" y="390"/>
                    <a:pt x="122" y="393"/>
                  </a:cubicBezTo>
                  <a:cubicBezTo>
                    <a:pt x="31" y="393"/>
                    <a:pt x="31" y="393"/>
                    <a:pt x="31" y="393"/>
                  </a:cubicBezTo>
                  <a:cubicBezTo>
                    <a:pt x="23" y="393"/>
                    <a:pt x="16" y="387"/>
                    <a:pt x="16" y="37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27"/>
                    <a:pt x="23" y="16"/>
                    <a:pt x="36" y="16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82" y="16"/>
                    <a:pt x="288" y="23"/>
                    <a:pt x="288" y="31"/>
                  </a:cubicBezTo>
                  <a:cubicBezTo>
                    <a:pt x="288" y="47"/>
                    <a:pt x="288" y="47"/>
                    <a:pt x="288" y="47"/>
                  </a:cubicBezTo>
                  <a:cubicBezTo>
                    <a:pt x="288" y="51"/>
                    <a:pt x="292" y="55"/>
                    <a:pt x="296" y="55"/>
                  </a:cubicBezTo>
                  <a:cubicBezTo>
                    <a:pt x="301" y="55"/>
                    <a:pt x="304" y="51"/>
                    <a:pt x="304" y="47"/>
                  </a:cubicBezTo>
                  <a:cubicBezTo>
                    <a:pt x="304" y="31"/>
                    <a:pt x="304" y="31"/>
                    <a:pt x="304" y="31"/>
                  </a:cubicBezTo>
                  <a:cubicBezTo>
                    <a:pt x="304" y="14"/>
                    <a:pt x="291" y="0"/>
                    <a:pt x="27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7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0" y="396"/>
                    <a:pt x="14" y="409"/>
                    <a:pt x="31" y="409"/>
                  </a:cubicBezTo>
                  <a:cubicBezTo>
                    <a:pt x="132" y="409"/>
                    <a:pt x="132" y="409"/>
                    <a:pt x="132" y="409"/>
                  </a:cubicBezTo>
                  <a:cubicBezTo>
                    <a:pt x="150" y="435"/>
                    <a:pt x="182" y="468"/>
                    <a:pt x="235" y="468"/>
                  </a:cubicBezTo>
                  <a:cubicBezTo>
                    <a:pt x="294" y="468"/>
                    <a:pt x="325" y="427"/>
                    <a:pt x="325" y="386"/>
                  </a:cubicBezTo>
                  <a:cubicBezTo>
                    <a:pt x="325" y="282"/>
                    <a:pt x="325" y="282"/>
                    <a:pt x="325" y="282"/>
                  </a:cubicBezTo>
                  <a:cubicBezTo>
                    <a:pt x="325" y="270"/>
                    <a:pt x="316" y="260"/>
                    <a:pt x="304" y="257"/>
                  </a:cubicBezTo>
                  <a:close/>
                  <a:moveTo>
                    <a:pt x="94" y="271"/>
                  </a:moveTo>
                  <a:cubicBezTo>
                    <a:pt x="95" y="280"/>
                    <a:pt x="98" y="307"/>
                    <a:pt x="103" y="333"/>
                  </a:cubicBezTo>
                  <a:cubicBezTo>
                    <a:pt x="53" y="333"/>
                    <a:pt x="53" y="333"/>
                    <a:pt x="53" y="333"/>
                  </a:cubicBezTo>
                  <a:cubicBezTo>
                    <a:pt x="48" y="333"/>
                    <a:pt x="48" y="333"/>
                    <a:pt x="48" y="328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8" y="49"/>
                    <a:pt x="49" y="48"/>
                    <a:pt x="53" y="48"/>
                  </a:cubicBezTo>
                  <a:cubicBezTo>
                    <a:pt x="252" y="48"/>
                    <a:pt x="252" y="48"/>
                    <a:pt x="252" y="48"/>
                  </a:cubicBezTo>
                  <a:cubicBezTo>
                    <a:pt x="256" y="48"/>
                    <a:pt x="257" y="49"/>
                    <a:pt x="257" y="53"/>
                  </a:cubicBezTo>
                  <a:cubicBezTo>
                    <a:pt x="257" y="249"/>
                    <a:pt x="257" y="249"/>
                    <a:pt x="257" y="249"/>
                  </a:cubicBezTo>
                  <a:cubicBezTo>
                    <a:pt x="256" y="249"/>
                    <a:pt x="256" y="249"/>
                    <a:pt x="256" y="249"/>
                  </a:cubicBezTo>
                  <a:cubicBezTo>
                    <a:pt x="250" y="249"/>
                    <a:pt x="245" y="251"/>
                    <a:pt x="240" y="254"/>
                  </a:cubicBezTo>
                  <a:cubicBezTo>
                    <a:pt x="235" y="248"/>
                    <a:pt x="227" y="244"/>
                    <a:pt x="218" y="244"/>
                  </a:cubicBezTo>
                  <a:cubicBezTo>
                    <a:pt x="217" y="244"/>
                    <a:pt x="217" y="244"/>
                    <a:pt x="217" y="244"/>
                  </a:cubicBezTo>
                  <a:cubicBezTo>
                    <a:pt x="213" y="244"/>
                    <a:pt x="209" y="244"/>
                    <a:pt x="206" y="246"/>
                  </a:cubicBezTo>
                  <a:cubicBezTo>
                    <a:pt x="206" y="177"/>
                    <a:pt x="206" y="177"/>
                    <a:pt x="206" y="177"/>
                  </a:cubicBezTo>
                  <a:cubicBezTo>
                    <a:pt x="206" y="162"/>
                    <a:pt x="194" y="150"/>
                    <a:pt x="179" y="150"/>
                  </a:cubicBezTo>
                  <a:cubicBezTo>
                    <a:pt x="178" y="150"/>
                    <a:pt x="178" y="150"/>
                    <a:pt x="178" y="150"/>
                  </a:cubicBezTo>
                  <a:cubicBezTo>
                    <a:pt x="163" y="150"/>
                    <a:pt x="152" y="162"/>
                    <a:pt x="152" y="177"/>
                  </a:cubicBezTo>
                  <a:cubicBezTo>
                    <a:pt x="152" y="305"/>
                    <a:pt x="152" y="305"/>
                    <a:pt x="152" y="305"/>
                  </a:cubicBezTo>
                  <a:cubicBezTo>
                    <a:pt x="149" y="289"/>
                    <a:pt x="145" y="269"/>
                    <a:pt x="135" y="253"/>
                  </a:cubicBezTo>
                  <a:cubicBezTo>
                    <a:pt x="135" y="252"/>
                    <a:pt x="135" y="252"/>
                    <a:pt x="135" y="252"/>
                  </a:cubicBezTo>
                  <a:cubicBezTo>
                    <a:pt x="127" y="242"/>
                    <a:pt x="120" y="240"/>
                    <a:pt x="115" y="240"/>
                  </a:cubicBezTo>
                  <a:cubicBezTo>
                    <a:pt x="109" y="240"/>
                    <a:pt x="104" y="242"/>
                    <a:pt x="101" y="246"/>
                  </a:cubicBezTo>
                  <a:cubicBezTo>
                    <a:pt x="95" y="252"/>
                    <a:pt x="93" y="261"/>
                    <a:pt x="94" y="271"/>
                  </a:cubicBezTo>
                  <a:close/>
                  <a:moveTo>
                    <a:pt x="309" y="386"/>
                  </a:moveTo>
                  <a:cubicBezTo>
                    <a:pt x="309" y="418"/>
                    <a:pt x="286" y="452"/>
                    <a:pt x="235" y="452"/>
                  </a:cubicBezTo>
                  <a:cubicBezTo>
                    <a:pt x="173" y="452"/>
                    <a:pt x="143" y="400"/>
                    <a:pt x="133" y="378"/>
                  </a:cubicBezTo>
                  <a:cubicBezTo>
                    <a:pt x="121" y="352"/>
                    <a:pt x="112" y="293"/>
                    <a:pt x="110" y="270"/>
                  </a:cubicBezTo>
                  <a:cubicBezTo>
                    <a:pt x="109" y="263"/>
                    <a:pt x="111" y="259"/>
                    <a:pt x="112" y="257"/>
                  </a:cubicBezTo>
                  <a:cubicBezTo>
                    <a:pt x="113" y="256"/>
                    <a:pt x="114" y="256"/>
                    <a:pt x="115" y="256"/>
                  </a:cubicBezTo>
                  <a:cubicBezTo>
                    <a:pt x="116" y="256"/>
                    <a:pt x="118" y="257"/>
                    <a:pt x="121" y="261"/>
                  </a:cubicBezTo>
                  <a:cubicBezTo>
                    <a:pt x="130" y="276"/>
                    <a:pt x="133" y="294"/>
                    <a:pt x="136" y="309"/>
                  </a:cubicBezTo>
                  <a:cubicBezTo>
                    <a:pt x="139" y="327"/>
                    <a:pt x="142" y="344"/>
                    <a:pt x="157" y="344"/>
                  </a:cubicBezTo>
                  <a:cubicBezTo>
                    <a:pt x="159" y="344"/>
                    <a:pt x="160" y="344"/>
                    <a:pt x="161" y="344"/>
                  </a:cubicBezTo>
                  <a:cubicBezTo>
                    <a:pt x="165" y="343"/>
                    <a:pt x="168" y="340"/>
                    <a:pt x="168" y="336"/>
                  </a:cubicBezTo>
                  <a:cubicBezTo>
                    <a:pt x="168" y="177"/>
                    <a:pt x="168" y="177"/>
                    <a:pt x="168" y="177"/>
                  </a:cubicBezTo>
                  <a:cubicBezTo>
                    <a:pt x="168" y="171"/>
                    <a:pt x="172" y="166"/>
                    <a:pt x="178" y="166"/>
                  </a:cubicBezTo>
                  <a:cubicBezTo>
                    <a:pt x="179" y="166"/>
                    <a:pt x="179" y="166"/>
                    <a:pt x="179" y="166"/>
                  </a:cubicBezTo>
                  <a:cubicBezTo>
                    <a:pt x="185" y="166"/>
                    <a:pt x="190" y="171"/>
                    <a:pt x="190" y="177"/>
                  </a:cubicBezTo>
                  <a:cubicBezTo>
                    <a:pt x="190" y="270"/>
                    <a:pt x="190" y="270"/>
                    <a:pt x="190" y="270"/>
                  </a:cubicBezTo>
                  <a:cubicBezTo>
                    <a:pt x="190" y="274"/>
                    <a:pt x="193" y="278"/>
                    <a:pt x="198" y="278"/>
                  </a:cubicBezTo>
                  <a:cubicBezTo>
                    <a:pt x="202" y="278"/>
                    <a:pt x="206" y="274"/>
                    <a:pt x="206" y="270"/>
                  </a:cubicBezTo>
                  <a:cubicBezTo>
                    <a:pt x="206" y="264"/>
                    <a:pt x="211" y="260"/>
                    <a:pt x="217" y="260"/>
                  </a:cubicBezTo>
                  <a:cubicBezTo>
                    <a:pt x="218" y="260"/>
                    <a:pt x="218" y="260"/>
                    <a:pt x="218" y="260"/>
                  </a:cubicBezTo>
                  <a:cubicBezTo>
                    <a:pt x="224" y="260"/>
                    <a:pt x="229" y="264"/>
                    <a:pt x="229" y="270"/>
                  </a:cubicBezTo>
                  <a:cubicBezTo>
                    <a:pt x="229" y="275"/>
                    <a:pt x="229" y="275"/>
                    <a:pt x="229" y="275"/>
                  </a:cubicBezTo>
                  <a:cubicBezTo>
                    <a:pt x="229" y="280"/>
                    <a:pt x="233" y="283"/>
                    <a:pt x="237" y="283"/>
                  </a:cubicBezTo>
                  <a:cubicBezTo>
                    <a:pt x="242" y="283"/>
                    <a:pt x="245" y="280"/>
                    <a:pt x="245" y="275"/>
                  </a:cubicBezTo>
                  <a:cubicBezTo>
                    <a:pt x="245" y="270"/>
                    <a:pt x="250" y="265"/>
                    <a:pt x="256" y="265"/>
                  </a:cubicBezTo>
                  <a:cubicBezTo>
                    <a:pt x="258" y="265"/>
                    <a:pt x="258" y="265"/>
                    <a:pt x="258" y="265"/>
                  </a:cubicBezTo>
                  <a:cubicBezTo>
                    <a:pt x="264" y="265"/>
                    <a:pt x="269" y="270"/>
                    <a:pt x="269" y="275"/>
                  </a:cubicBezTo>
                  <a:cubicBezTo>
                    <a:pt x="269" y="282"/>
                    <a:pt x="269" y="282"/>
                    <a:pt x="269" y="282"/>
                  </a:cubicBezTo>
                  <a:cubicBezTo>
                    <a:pt x="269" y="287"/>
                    <a:pt x="273" y="290"/>
                    <a:pt x="277" y="290"/>
                  </a:cubicBezTo>
                  <a:cubicBezTo>
                    <a:pt x="281" y="290"/>
                    <a:pt x="285" y="287"/>
                    <a:pt x="285" y="282"/>
                  </a:cubicBezTo>
                  <a:cubicBezTo>
                    <a:pt x="285" y="277"/>
                    <a:pt x="290" y="272"/>
                    <a:pt x="296" y="272"/>
                  </a:cubicBezTo>
                  <a:cubicBezTo>
                    <a:pt x="298" y="272"/>
                    <a:pt x="298" y="272"/>
                    <a:pt x="298" y="272"/>
                  </a:cubicBezTo>
                  <a:cubicBezTo>
                    <a:pt x="304" y="272"/>
                    <a:pt x="309" y="277"/>
                    <a:pt x="309" y="282"/>
                  </a:cubicBezTo>
                  <a:lnTo>
                    <a:pt x="309" y="386"/>
                  </a:lnTo>
                  <a:close/>
                  <a:moveTo>
                    <a:pt x="88" y="380"/>
                  </a:moveTo>
                  <a:cubicBezTo>
                    <a:pt x="91" y="380"/>
                    <a:pt x="93" y="378"/>
                    <a:pt x="93" y="375"/>
                  </a:cubicBezTo>
                  <a:cubicBezTo>
                    <a:pt x="93" y="367"/>
                    <a:pt x="93" y="367"/>
                    <a:pt x="93" y="367"/>
                  </a:cubicBezTo>
                  <a:cubicBezTo>
                    <a:pt x="93" y="365"/>
                    <a:pt x="91" y="363"/>
                    <a:pt x="88" y="363"/>
                  </a:cubicBezTo>
                  <a:cubicBezTo>
                    <a:pt x="70" y="363"/>
                    <a:pt x="70" y="363"/>
                    <a:pt x="70" y="363"/>
                  </a:cubicBezTo>
                  <a:cubicBezTo>
                    <a:pt x="68" y="363"/>
                    <a:pt x="66" y="365"/>
                    <a:pt x="66" y="367"/>
                  </a:cubicBezTo>
                  <a:cubicBezTo>
                    <a:pt x="66" y="375"/>
                    <a:pt x="66" y="375"/>
                    <a:pt x="66" y="375"/>
                  </a:cubicBezTo>
                  <a:cubicBezTo>
                    <a:pt x="66" y="378"/>
                    <a:pt x="68" y="380"/>
                    <a:pt x="70" y="380"/>
                  </a:cubicBezTo>
                  <a:lnTo>
                    <a:pt x="88" y="3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D4C0B2A-F22F-431F-8CCC-6265B14353E0}"/>
              </a:ext>
            </a:extLst>
          </p:cNvPr>
          <p:cNvGrpSpPr/>
          <p:nvPr/>
        </p:nvGrpSpPr>
        <p:grpSpPr>
          <a:xfrm>
            <a:off x="8598478" y="3319267"/>
            <a:ext cx="2327564" cy="2078182"/>
            <a:chOff x="8598478" y="3319267"/>
            <a:chExt cx="2327564" cy="207818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2C51840-B786-4646-9788-9C8DD95A2075}"/>
                </a:ext>
              </a:extLst>
            </p:cNvPr>
            <p:cNvSpPr/>
            <p:nvPr/>
          </p:nvSpPr>
          <p:spPr>
            <a:xfrm>
              <a:off x="8598478" y="3319267"/>
              <a:ext cx="2327564" cy="207818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latin typeface="Montserrat" panose="020B0604020202020204" charset="0"/>
              </a:endParaRPr>
            </a:p>
            <a:p>
              <a:endParaRPr lang="en-US" dirty="0">
                <a:latin typeface="Montserrat" panose="020B0604020202020204" charset="0"/>
              </a:endParaRPr>
            </a:p>
            <a:p>
              <a:endParaRPr lang="en-US" b="1" dirty="0">
                <a:latin typeface="Montserrat" panose="020B0604020202020204" charset="0"/>
              </a:endParaRPr>
            </a:p>
            <a:p>
              <a:r>
                <a:rPr lang="en-US" b="1" dirty="0">
                  <a:latin typeface="Montserrat" panose="020B0604020202020204" charset="0"/>
                </a:rPr>
                <a:t>Data Explosion</a:t>
              </a:r>
            </a:p>
            <a:p>
              <a:r>
                <a:rPr lang="en-US" sz="1400" dirty="0">
                  <a:latin typeface="Montserrat" panose="020B0604020202020204" charset="0"/>
                </a:rPr>
                <a:t>36% growth in data traffic on smartphones annually in sub-Saharan Africa</a:t>
              </a:r>
              <a:endParaRPr lang="en-GB" sz="1400" dirty="0">
                <a:latin typeface="Montserrat" panose="020B0604020202020204" charset="0"/>
              </a:endParaRPr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0946373E-8435-4EFB-A7F4-DB8E7DD8540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189227" y="3492879"/>
              <a:ext cx="613607" cy="436244"/>
            </a:xfrm>
            <a:custGeom>
              <a:avLst/>
              <a:gdLst>
                <a:gd name="T0" fmla="*/ 2147483647 w 526"/>
                <a:gd name="T1" fmla="*/ 2147483647 h 374"/>
                <a:gd name="T2" fmla="*/ 2147483647 w 526"/>
                <a:gd name="T3" fmla="*/ 2147483647 h 374"/>
                <a:gd name="T4" fmla="*/ 2147483647 w 526"/>
                <a:gd name="T5" fmla="*/ 2147483647 h 374"/>
                <a:gd name="T6" fmla="*/ 2147483647 w 526"/>
                <a:gd name="T7" fmla="*/ 2147483647 h 374"/>
                <a:gd name="T8" fmla="*/ 2147483647 w 526"/>
                <a:gd name="T9" fmla="*/ 2147483647 h 374"/>
                <a:gd name="T10" fmla="*/ 2147483647 w 526"/>
                <a:gd name="T11" fmla="*/ 2147483647 h 374"/>
                <a:gd name="T12" fmla="*/ 2147483647 w 526"/>
                <a:gd name="T13" fmla="*/ 2147483647 h 374"/>
                <a:gd name="T14" fmla="*/ 2147483647 w 526"/>
                <a:gd name="T15" fmla="*/ 2147483647 h 374"/>
                <a:gd name="T16" fmla="*/ 2147483647 w 526"/>
                <a:gd name="T17" fmla="*/ 2147483647 h 374"/>
                <a:gd name="T18" fmla="*/ 2147483647 w 526"/>
                <a:gd name="T19" fmla="*/ 2147483647 h 374"/>
                <a:gd name="T20" fmla="*/ 2147483647 w 526"/>
                <a:gd name="T21" fmla="*/ 0 h 374"/>
                <a:gd name="T22" fmla="*/ 2147483647 w 526"/>
                <a:gd name="T23" fmla="*/ 2147483647 h 374"/>
                <a:gd name="T24" fmla="*/ 2147483647 w 526"/>
                <a:gd name="T25" fmla="*/ 2147483647 h 374"/>
                <a:gd name="T26" fmla="*/ 2147483647 w 526"/>
                <a:gd name="T27" fmla="*/ 2147483647 h 374"/>
                <a:gd name="T28" fmla="*/ 2147483647 w 526"/>
                <a:gd name="T29" fmla="*/ 2147483647 h 374"/>
                <a:gd name="T30" fmla="*/ 2147483647 w 526"/>
                <a:gd name="T31" fmla="*/ 2147483647 h 374"/>
                <a:gd name="T32" fmla="*/ 2147483647 w 526"/>
                <a:gd name="T33" fmla="*/ 2147483647 h 374"/>
                <a:gd name="T34" fmla="*/ 2147483647 w 526"/>
                <a:gd name="T35" fmla="*/ 2147483647 h 374"/>
                <a:gd name="T36" fmla="*/ 2147483647 w 526"/>
                <a:gd name="T37" fmla="*/ 2147483647 h 374"/>
                <a:gd name="T38" fmla="*/ 2147483647 w 526"/>
                <a:gd name="T39" fmla="*/ 2147483647 h 374"/>
                <a:gd name="T40" fmla="*/ 0 w 526"/>
                <a:gd name="T41" fmla="*/ 2147483647 h 374"/>
                <a:gd name="T42" fmla="*/ 2147483647 w 526"/>
                <a:gd name="T43" fmla="*/ 2147483647 h 374"/>
                <a:gd name="T44" fmla="*/ 2147483647 w 526"/>
                <a:gd name="T45" fmla="*/ 2147483647 h 374"/>
                <a:gd name="T46" fmla="*/ 2147483647 w 526"/>
                <a:gd name="T47" fmla="*/ 2147483647 h 374"/>
                <a:gd name="T48" fmla="*/ 2147483647 w 526"/>
                <a:gd name="T49" fmla="*/ 2147483647 h 374"/>
                <a:gd name="T50" fmla="*/ 2147483647 w 526"/>
                <a:gd name="T51" fmla="*/ 2147483647 h 374"/>
                <a:gd name="T52" fmla="*/ 2147483647 w 526"/>
                <a:gd name="T53" fmla="*/ 2147483647 h 374"/>
                <a:gd name="T54" fmla="*/ 2147483647 w 526"/>
                <a:gd name="T55" fmla="*/ 2147483647 h 374"/>
                <a:gd name="T56" fmla="*/ 2147483647 w 526"/>
                <a:gd name="T57" fmla="*/ 2147483647 h 374"/>
                <a:gd name="T58" fmla="*/ 2147483647 w 526"/>
                <a:gd name="T59" fmla="*/ 2147483647 h 374"/>
                <a:gd name="T60" fmla="*/ 2147483647 w 526"/>
                <a:gd name="T61" fmla="*/ 2147483647 h 374"/>
                <a:gd name="T62" fmla="*/ 2147483647 w 526"/>
                <a:gd name="T63" fmla="*/ 2147483647 h 374"/>
                <a:gd name="T64" fmla="*/ 2147483647 w 526"/>
                <a:gd name="T65" fmla="*/ 2147483647 h 374"/>
                <a:gd name="T66" fmla="*/ 2147483647 w 526"/>
                <a:gd name="T67" fmla="*/ 2147483647 h 374"/>
                <a:gd name="T68" fmla="*/ 2147483647 w 526"/>
                <a:gd name="T69" fmla="*/ 2147483647 h 374"/>
                <a:gd name="T70" fmla="*/ 2147483647 w 526"/>
                <a:gd name="T71" fmla="*/ 2147483647 h 374"/>
                <a:gd name="T72" fmla="*/ 2147483647 w 526"/>
                <a:gd name="T73" fmla="*/ 2147483647 h 374"/>
                <a:gd name="T74" fmla="*/ 2147483647 w 526"/>
                <a:gd name="T75" fmla="*/ 2147483647 h 374"/>
                <a:gd name="T76" fmla="*/ 2147483647 w 526"/>
                <a:gd name="T77" fmla="*/ 2147483647 h 374"/>
                <a:gd name="T78" fmla="*/ 2147483647 w 526"/>
                <a:gd name="T79" fmla="*/ 2147483647 h 374"/>
                <a:gd name="T80" fmla="*/ 2147483647 w 526"/>
                <a:gd name="T81" fmla="*/ 2147483647 h 374"/>
                <a:gd name="T82" fmla="*/ 2147483647 w 526"/>
                <a:gd name="T83" fmla="*/ 2147483647 h 374"/>
                <a:gd name="T84" fmla="*/ 2147483647 w 526"/>
                <a:gd name="T85" fmla="*/ 2147483647 h 374"/>
                <a:gd name="T86" fmla="*/ 2147483647 w 526"/>
                <a:gd name="T87" fmla="*/ 2147483647 h 374"/>
                <a:gd name="T88" fmla="*/ 2147483647 w 526"/>
                <a:gd name="T89" fmla="*/ 2147483647 h 374"/>
                <a:gd name="T90" fmla="*/ 2147483647 w 526"/>
                <a:gd name="T91" fmla="*/ 2147483647 h 374"/>
                <a:gd name="T92" fmla="*/ 2147483647 w 526"/>
                <a:gd name="T93" fmla="*/ 2147483647 h 374"/>
                <a:gd name="T94" fmla="*/ 2147483647 w 526"/>
                <a:gd name="T95" fmla="*/ 2147483647 h 374"/>
                <a:gd name="T96" fmla="*/ 2147483647 w 526"/>
                <a:gd name="T97" fmla="*/ 2147483647 h 374"/>
                <a:gd name="T98" fmla="*/ 2147483647 w 526"/>
                <a:gd name="T99" fmla="*/ 2147483647 h 374"/>
                <a:gd name="T100" fmla="*/ 2147483647 w 526"/>
                <a:gd name="T101" fmla="*/ 2147483647 h 374"/>
                <a:gd name="T102" fmla="*/ 2147483647 w 526"/>
                <a:gd name="T103" fmla="*/ 2147483647 h 374"/>
                <a:gd name="T104" fmla="*/ 2147483647 w 526"/>
                <a:gd name="T105" fmla="*/ 2147483647 h 374"/>
                <a:gd name="T106" fmla="*/ 2147483647 w 526"/>
                <a:gd name="T107" fmla="*/ 2147483647 h 374"/>
                <a:gd name="T108" fmla="*/ 2147483647 w 526"/>
                <a:gd name="T109" fmla="*/ 2147483647 h 374"/>
                <a:gd name="T110" fmla="*/ 2147483647 w 526"/>
                <a:gd name="T111" fmla="*/ 2147483647 h 374"/>
                <a:gd name="T112" fmla="*/ 2147483647 w 526"/>
                <a:gd name="T113" fmla="*/ 2147483647 h 37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26"/>
                <a:gd name="T172" fmla="*/ 0 h 374"/>
                <a:gd name="T173" fmla="*/ 526 w 526"/>
                <a:gd name="T174" fmla="*/ 374 h 37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26" h="374">
                  <a:moveTo>
                    <a:pt x="525" y="68"/>
                  </a:moveTo>
                  <a:cubicBezTo>
                    <a:pt x="525" y="65"/>
                    <a:pt x="523" y="63"/>
                    <a:pt x="521" y="61"/>
                  </a:cubicBezTo>
                  <a:cubicBezTo>
                    <a:pt x="519" y="60"/>
                    <a:pt x="516" y="59"/>
                    <a:pt x="514" y="61"/>
                  </a:cubicBezTo>
                  <a:cubicBezTo>
                    <a:pt x="435" y="95"/>
                    <a:pt x="435" y="95"/>
                    <a:pt x="435" y="95"/>
                  </a:cubicBezTo>
                  <a:cubicBezTo>
                    <a:pt x="432" y="97"/>
                    <a:pt x="430" y="99"/>
                    <a:pt x="430" y="102"/>
                  </a:cubicBezTo>
                  <a:cubicBezTo>
                    <a:pt x="430" y="105"/>
                    <a:pt x="431" y="108"/>
                    <a:pt x="434" y="110"/>
                  </a:cubicBezTo>
                  <a:cubicBezTo>
                    <a:pt x="452" y="120"/>
                    <a:pt x="452" y="120"/>
                    <a:pt x="452" y="120"/>
                  </a:cubicBezTo>
                  <a:cubicBezTo>
                    <a:pt x="443" y="139"/>
                    <a:pt x="428" y="161"/>
                    <a:pt x="411" y="182"/>
                  </a:cubicBezTo>
                  <a:cubicBezTo>
                    <a:pt x="411" y="67"/>
                    <a:pt x="411" y="67"/>
                    <a:pt x="411" y="67"/>
                  </a:cubicBezTo>
                  <a:cubicBezTo>
                    <a:pt x="411" y="63"/>
                    <a:pt x="408" y="59"/>
                    <a:pt x="403" y="59"/>
                  </a:cubicBezTo>
                  <a:cubicBezTo>
                    <a:pt x="399" y="59"/>
                    <a:pt x="395" y="63"/>
                    <a:pt x="395" y="67"/>
                  </a:cubicBezTo>
                  <a:cubicBezTo>
                    <a:pt x="395" y="201"/>
                    <a:pt x="395" y="201"/>
                    <a:pt x="395" y="201"/>
                  </a:cubicBezTo>
                  <a:cubicBezTo>
                    <a:pt x="376" y="223"/>
                    <a:pt x="353" y="245"/>
                    <a:pt x="331" y="262"/>
                  </a:cubicBezTo>
                  <a:cubicBezTo>
                    <a:pt x="331" y="17"/>
                    <a:pt x="331" y="17"/>
                    <a:pt x="331" y="17"/>
                  </a:cubicBezTo>
                  <a:cubicBezTo>
                    <a:pt x="331" y="16"/>
                    <a:pt x="332" y="16"/>
                    <a:pt x="332" y="16"/>
                  </a:cubicBezTo>
                  <a:cubicBezTo>
                    <a:pt x="394" y="16"/>
                    <a:pt x="394" y="16"/>
                    <a:pt x="394" y="16"/>
                  </a:cubicBezTo>
                  <a:cubicBezTo>
                    <a:pt x="395" y="16"/>
                    <a:pt x="395" y="16"/>
                    <a:pt x="395" y="17"/>
                  </a:cubicBezTo>
                  <a:cubicBezTo>
                    <a:pt x="395" y="31"/>
                    <a:pt x="395" y="31"/>
                    <a:pt x="395" y="31"/>
                  </a:cubicBezTo>
                  <a:cubicBezTo>
                    <a:pt x="395" y="35"/>
                    <a:pt x="399" y="39"/>
                    <a:pt x="403" y="39"/>
                  </a:cubicBezTo>
                  <a:cubicBezTo>
                    <a:pt x="408" y="39"/>
                    <a:pt x="411" y="35"/>
                    <a:pt x="411" y="31"/>
                  </a:cubicBezTo>
                  <a:cubicBezTo>
                    <a:pt x="411" y="17"/>
                    <a:pt x="411" y="17"/>
                    <a:pt x="411" y="17"/>
                  </a:cubicBezTo>
                  <a:cubicBezTo>
                    <a:pt x="411" y="7"/>
                    <a:pt x="404" y="0"/>
                    <a:pt x="394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23" y="0"/>
                    <a:pt x="315" y="7"/>
                    <a:pt x="315" y="17"/>
                  </a:cubicBezTo>
                  <a:cubicBezTo>
                    <a:pt x="315" y="274"/>
                    <a:pt x="315" y="274"/>
                    <a:pt x="315" y="274"/>
                  </a:cubicBezTo>
                  <a:cubicBezTo>
                    <a:pt x="312" y="276"/>
                    <a:pt x="309" y="278"/>
                    <a:pt x="306" y="280"/>
                  </a:cubicBezTo>
                  <a:cubicBezTo>
                    <a:pt x="307" y="73"/>
                    <a:pt x="307" y="73"/>
                    <a:pt x="307" y="73"/>
                  </a:cubicBezTo>
                  <a:cubicBezTo>
                    <a:pt x="306" y="64"/>
                    <a:pt x="299" y="56"/>
                    <a:pt x="289" y="56"/>
                  </a:cubicBezTo>
                  <a:cubicBezTo>
                    <a:pt x="227" y="56"/>
                    <a:pt x="227" y="56"/>
                    <a:pt x="227" y="56"/>
                  </a:cubicBezTo>
                  <a:cubicBezTo>
                    <a:pt x="218" y="56"/>
                    <a:pt x="210" y="64"/>
                    <a:pt x="210" y="73"/>
                  </a:cubicBezTo>
                  <a:cubicBezTo>
                    <a:pt x="210" y="323"/>
                    <a:pt x="210" y="323"/>
                    <a:pt x="210" y="323"/>
                  </a:cubicBezTo>
                  <a:cubicBezTo>
                    <a:pt x="207" y="324"/>
                    <a:pt x="204" y="325"/>
                    <a:pt x="202" y="326"/>
                  </a:cubicBezTo>
                  <a:cubicBezTo>
                    <a:pt x="202" y="130"/>
                    <a:pt x="202" y="130"/>
                    <a:pt x="202" y="130"/>
                  </a:cubicBezTo>
                  <a:cubicBezTo>
                    <a:pt x="202" y="120"/>
                    <a:pt x="194" y="112"/>
                    <a:pt x="184" y="112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113" y="112"/>
                    <a:pt x="105" y="120"/>
                    <a:pt x="105" y="130"/>
                  </a:cubicBezTo>
                  <a:cubicBezTo>
                    <a:pt x="105" y="347"/>
                    <a:pt x="105" y="347"/>
                    <a:pt x="105" y="347"/>
                  </a:cubicBezTo>
                  <a:cubicBezTo>
                    <a:pt x="102" y="347"/>
                    <a:pt x="99" y="348"/>
                    <a:pt x="97" y="348"/>
                  </a:cubicBezTo>
                  <a:cubicBezTo>
                    <a:pt x="97" y="186"/>
                    <a:pt x="97" y="186"/>
                    <a:pt x="97" y="186"/>
                  </a:cubicBezTo>
                  <a:cubicBezTo>
                    <a:pt x="97" y="177"/>
                    <a:pt x="89" y="169"/>
                    <a:pt x="79" y="169"/>
                  </a:cubicBezTo>
                  <a:cubicBezTo>
                    <a:pt x="18" y="169"/>
                    <a:pt x="18" y="169"/>
                    <a:pt x="18" y="169"/>
                  </a:cubicBezTo>
                  <a:cubicBezTo>
                    <a:pt x="8" y="169"/>
                    <a:pt x="0" y="177"/>
                    <a:pt x="0" y="186"/>
                  </a:cubicBezTo>
                  <a:cubicBezTo>
                    <a:pt x="0" y="355"/>
                    <a:pt x="0" y="355"/>
                    <a:pt x="0" y="355"/>
                  </a:cubicBezTo>
                  <a:cubicBezTo>
                    <a:pt x="0" y="365"/>
                    <a:pt x="7" y="372"/>
                    <a:pt x="16" y="373"/>
                  </a:cubicBezTo>
                  <a:cubicBezTo>
                    <a:pt x="17" y="373"/>
                    <a:pt x="17" y="373"/>
                    <a:pt x="17" y="373"/>
                  </a:cubicBezTo>
                  <a:cubicBezTo>
                    <a:pt x="17" y="373"/>
                    <a:pt x="34" y="374"/>
                    <a:pt x="60" y="374"/>
                  </a:cubicBezTo>
                  <a:cubicBezTo>
                    <a:pt x="76" y="374"/>
                    <a:pt x="96" y="373"/>
                    <a:pt x="118" y="372"/>
                  </a:cubicBezTo>
                  <a:cubicBezTo>
                    <a:pt x="119" y="372"/>
                    <a:pt x="121" y="373"/>
                    <a:pt x="123" y="373"/>
                  </a:cubicBezTo>
                  <a:cubicBezTo>
                    <a:pt x="184" y="373"/>
                    <a:pt x="184" y="373"/>
                    <a:pt x="184" y="373"/>
                  </a:cubicBezTo>
                  <a:cubicBezTo>
                    <a:pt x="191" y="373"/>
                    <a:pt x="197" y="369"/>
                    <a:pt x="200" y="363"/>
                  </a:cubicBezTo>
                  <a:cubicBezTo>
                    <a:pt x="203" y="363"/>
                    <a:pt x="207" y="362"/>
                    <a:pt x="211" y="361"/>
                  </a:cubicBezTo>
                  <a:cubicBezTo>
                    <a:pt x="214" y="368"/>
                    <a:pt x="220" y="373"/>
                    <a:pt x="227" y="373"/>
                  </a:cubicBezTo>
                  <a:cubicBezTo>
                    <a:pt x="289" y="373"/>
                    <a:pt x="289" y="373"/>
                    <a:pt x="289" y="373"/>
                  </a:cubicBezTo>
                  <a:cubicBezTo>
                    <a:pt x="299" y="373"/>
                    <a:pt x="306" y="365"/>
                    <a:pt x="306" y="355"/>
                  </a:cubicBezTo>
                  <a:cubicBezTo>
                    <a:pt x="306" y="335"/>
                    <a:pt x="306" y="335"/>
                    <a:pt x="306" y="335"/>
                  </a:cubicBezTo>
                  <a:cubicBezTo>
                    <a:pt x="307" y="335"/>
                    <a:pt x="307" y="334"/>
                    <a:pt x="308" y="334"/>
                  </a:cubicBezTo>
                  <a:cubicBezTo>
                    <a:pt x="310" y="333"/>
                    <a:pt x="313" y="332"/>
                    <a:pt x="315" y="331"/>
                  </a:cubicBezTo>
                  <a:cubicBezTo>
                    <a:pt x="315" y="355"/>
                    <a:pt x="315" y="355"/>
                    <a:pt x="315" y="355"/>
                  </a:cubicBezTo>
                  <a:cubicBezTo>
                    <a:pt x="315" y="365"/>
                    <a:pt x="323" y="373"/>
                    <a:pt x="332" y="373"/>
                  </a:cubicBezTo>
                  <a:cubicBezTo>
                    <a:pt x="394" y="373"/>
                    <a:pt x="394" y="373"/>
                    <a:pt x="394" y="373"/>
                  </a:cubicBezTo>
                  <a:cubicBezTo>
                    <a:pt x="404" y="373"/>
                    <a:pt x="411" y="365"/>
                    <a:pt x="411" y="355"/>
                  </a:cubicBezTo>
                  <a:cubicBezTo>
                    <a:pt x="411" y="273"/>
                    <a:pt x="411" y="273"/>
                    <a:pt x="411" y="273"/>
                  </a:cubicBezTo>
                  <a:cubicBezTo>
                    <a:pt x="461" y="234"/>
                    <a:pt x="490" y="195"/>
                    <a:pt x="501" y="176"/>
                  </a:cubicBezTo>
                  <a:cubicBezTo>
                    <a:pt x="511" y="191"/>
                    <a:pt x="511" y="191"/>
                    <a:pt x="511" y="191"/>
                  </a:cubicBezTo>
                  <a:cubicBezTo>
                    <a:pt x="513" y="194"/>
                    <a:pt x="517" y="195"/>
                    <a:pt x="520" y="194"/>
                  </a:cubicBezTo>
                  <a:cubicBezTo>
                    <a:pt x="524" y="193"/>
                    <a:pt x="526" y="190"/>
                    <a:pt x="526" y="186"/>
                  </a:cubicBezTo>
                  <a:lnTo>
                    <a:pt x="525" y="68"/>
                  </a:lnTo>
                  <a:close/>
                  <a:moveTo>
                    <a:pt x="226" y="73"/>
                  </a:moveTo>
                  <a:cubicBezTo>
                    <a:pt x="226" y="73"/>
                    <a:pt x="227" y="72"/>
                    <a:pt x="227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72"/>
                    <a:pt x="290" y="73"/>
                    <a:pt x="290" y="73"/>
                  </a:cubicBezTo>
                  <a:cubicBezTo>
                    <a:pt x="290" y="290"/>
                    <a:pt x="290" y="290"/>
                    <a:pt x="290" y="290"/>
                  </a:cubicBezTo>
                  <a:cubicBezTo>
                    <a:pt x="271" y="301"/>
                    <a:pt x="249" y="310"/>
                    <a:pt x="226" y="318"/>
                  </a:cubicBezTo>
                  <a:lnTo>
                    <a:pt x="226" y="73"/>
                  </a:lnTo>
                  <a:close/>
                  <a:moveTo>
                    <a:pt x="123" y="128"/>
                  </a:moveTo>
                  <a:cubicBezTo>
                    <a:pt x="184" y="128"/>
                    <a:pt x="184" y="128"/>
                    <a:pt x="184" y="128"/>
                  </a:cubicBezTo>
                  <a:cubicBezTo>
                    <a:pt x="185" y="128"/>
                    <a:pt x="186" y="129"/>
                    <a:pt x="186" y="130"/>
                  </a:cubicBezTo>
                  <a:cubicBezTo>
                    <a:pt x="186" y="330"/>
                    <a:pt x="186" y="330"/>
                    <a:pt x="186" y="330"/>
                  </a:cubicBezTo>
                  <a:cubicBezTo>
                    <a:pt x="164" y="336"/>
                    <a:pt x="142" y="341"/>
                    <a:pt x="121" y="344"/>
                  </a:cubicBezTo>
                  <a:cubicBezTo>
                    <a:pt x="121" y="130"/>
                    <a:pt x="121" y="130"/>
                    <a:pt x="121" y="130"/>
                  </a:cubicBezTo>
                  <a:cubicBezTo>
                    <a:pt x="121" y="129"/>
                    <a:pt x="122" y="128"/>
                    <a:pt x="123" y="128"/>
                  </a:cubicBezTo>
                  <a:close/>
                  <a:moveTo>
                    <a:pt x="16" y="186"/>
                  </a:moveTo>
                  <a:cubicBezTo>
                    <a:pt x="16" y="185"/>
                    <a:pt x="17" y="185"/>
                    <a:pt x="18" y="185"/>
                  </a:cubicBezTo>
                  <a:cubicBezTo>
                    <a:pt x="79" y="185"/>
                    <a:pt x="79" y="185"/>
                    <a:pt x="79" y="185"/>
                  </a:cubicBezTo>
                  <a:cubicBezTo>
                    <a:pt x="80" y="185"/>
                    <a:pt x="81" y="185"/>
                    <a:pt x="81" y="186"/>
                  </a:cubicBezTo>
                  <a:cubicBezTo>
                    <a:pt x="81" y="351"/>
                    <a:pt x="81" y="351"/>
                    <a:pt x="81" y="351"/>
                  </a:cubicBezTo>
                  <a:cubicBezTo>
                    <a:pt x="68" y="352"/>
                    <a:pt x="56" y="354"/>
                    <a:pt x="46" y="354"/>
                  </a:cubicBezTo>
                  <a:cubicBezTo>
                    <a:pt x="30" y="356"/>
                    <a:pt x="19" y="357"/>
                    <a:pt x="18" y="357"/>
                  </a:cubicBezTo>
                  <a:cubicBezTo>
                    <a:pt x="17" y="357"/>
                    <a:pt x="16" y="356"/>
                    <a:pt x="16" y="355"/>
                  </a:cubicBezTo>
                  <a:lnTo>
                    <a:pt x="16" y="186"/>
                  </a:lnTo>
                  <a:close/>
                  <a:moveTo>
                    <a:pt x="290" y="355"/>
                  </a:moveTo>
                  <a:cubicBezTo>
                    <a:pt x="290" y="356"/>
                    <a:pt x="290" y="357"/>
                    <a:pt x="289" y="357"/>
                  </a:cubicBezTo>
                  <a:cubicBezTo>
                    <a:pt x="235" y="357"/>
                    <a:pt x="235" y="357"/>
                    <a:pt x="235" y="357"/>
                  </a:cubicBezTo>
                  <a:cubicBezTo>
                    <a:pt x="254" y="353"/>
                    <a:pt x="273" y="347"/>
                    <a:pt x="290" y="341"/>
                  </a:cubicBezTo>
                  <a:lnTo>
                    <a:pt x="290" y="355"/>
                  </a:lnTo>
                  <a:close/>
                  <a:moveTo>
                    <a:pt x="395" y="355"/>
                  </a:moveTo>
                  <a:cubicBezTo>
                    <a:pt x="395" y="356"/>
                    <a:pt x="395" y="357"/>
                    <a:pt x="394" y="357"/>
                  </a:cubicBezTo>
                  <a:cubicBezTo>
                    <a:pt x="332" y="357"/>
                    <a:pt x="332" y="357"/>
                    <a:pt x="332" y="357"/>
                  </a:cubicBezTo>
                  <a:cubicBezTo>
                    <a:pt x="332" y="357"/>
                    <a:pt x="331" y="356"/>
                    <a:pt x="331" y="355"/>
                  </a:cubicBezTo>
                  <a:cubicBezTo>
                    <a:pt x="331" y="323"/>
                    <a:pt x="331" y="323"/>
                    <a:pt x="331" y="323"/>
                  </a:cubicBezTo>
                  <a:cubicBezTo>
                    <a:pt x="355" y="312"/>
                    <a:pt x="377" y="299"/>
                    <a:pt x="395" y="285"/>
                  </a:cubicBezTo>
                  <a:lnTo>
                    <a:pt x="395" y="355"/>
                  </a:lnTo>
                  <a:close/>
                  <a:moveTo>
                    <a:pt x="507" y="157"/>
                  </a:moveTo>
                  <a:cubicBezTo>
                    <a:pt x="506" y="155"/>
                    <a:pt x="503" y="153"/>
                    <a:pt x="500" y="154"/>
                  </a:cubicBezTo>
                  <a:cubicBezTo>
                    <a:pt x="497" y="154"/>
                    <a:pt x="495" y="155"/>
                    <a:pt x="494" y="158"/>
                  </a:cubicBezTo>
                  <a:cubicBezTo>
                    <a:pt x="494" y="158"/>
                    <a:pt x="493" y="159"/>
                    <a:pt x="491" y="162"/>
                  </a:cubicBezTo>
                  <a:cubicBezTo>
                    <a:pt x="480" y="182"/>
                    <a:pt x="425" y="267"/>
                    <a:pt x="301" y="319"/>
                  </a:cubicBezTo>
                  <a:cubicBezTo>
                    <a:pt x="260" y="337"/>
                    <a:pt x="210" y="347"/>
                    <a:pt x="164" y="352"/>
                  </a:cubicBezTo>
                  <a:cubicBezTo>
                    <a:pt x="212" y="341"/>
                    <a:pt x="264" y="325"/>
                    <a:pt x="305" y="300"/>
                  </a:cubicBezTo>
                  <a:cubicBezTo>
                    <a:pt x="368" y="262"/>
                    <a:pt x="442" y="182"/>
                    <a:pt x="469" y="120"/>
                  </a:cubicBezTo>
                  <a:cubicBezTo>
                    <a:pt x="471" y="117"/>
                    <a:pt x="469" y="112"/>
                    <a:pt x="466" y="110"/>
                  </a:cubicBezTo>
                  <a:cubicBezTo>
                    <a:pt x="455" y="104"/>
                    <a:pt x="455" y="104"/>
                    <a:pt x="455" y="104"/>
                  </a:cubicBezTo>
                  <a:cubicBezTo>
                    <a:pt x="509" y="80"/>
                    <a:pt x="509" y="80"/>
                    <a:pt x="509" y="80"/>
                  </a:cubicBezTo>
                  <a:cubicBezTo>
                    <a:pt x="510" y="161"/>
                    <a:pt x="510" y="161"/>
                    <a:pt x="510" y="161"/>
                  </a:cubicBezTo>
                  <a:lnTo>
                    <a:pt x="507" y="1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4339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0A42F2C-3EBB-4B19-8045-32A5BD3ABF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5784" y="0"/>
            <a:ext cx="2986216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8148E1-1B41-4CFB-AFEF-EA8494C5527D}"/>
              </a:ext>
            </a:extLst>
          </p:cNvPr>
          <p:cNvSpPr txBox="1"/>
          <p:nvPr/>
        </p:nvSpPr>
        <p:spPr>
          <a:xfrm>
            <a:off x="936208" y="593883"/>
            <a:ext cx="6958893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Our </a:t>
            </a:r>
            <a:r>
              <a:rPr lang="en-US" sz="4400" dirty="0">
                <a:solidFill>
                  <a:srgbClr val="7030A0"/>
                </a:solidFill>
                <a:latin typeface="Montserrat" charset="0"/>
                <a:ea typeface="Montserrat" charset="0"/>
                <a:cs typeface="Montserrat" charset="0"/>
              </a:rPr>
              <a:t>Current Key Project</a:t>
            </a:r>
            <a:r>
              <a:rPr lang="en-US" sz="440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86741-35EC-414A-897C-ED5C8E7CC8DC}"/>
              </a:ext>
            </a:extLst>
          </p:cNvPr>
          <p:cNvSpPr txBox="1"/>
          <p:nvPr/>
        </p:nvSpPr>
        <p:spPr>
          <a:xfrm>
            <a:off x="1153449" y="1322472"/>
            <a:ext cx="55705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spc="600" dirty="0">
                <a:solidFill>
                  <a:schemeClr val="tx1">
                    <a:alpha val="4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A SPIRITUAL HOME FOR THE 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459715-AB82-468C-93C1-09248F739584}"/>
              </a:ext>
            </a:extLst>
          </p:cNvPr>
          <p:cNvSpPr txBox="1"/>
          <p:nvPr/>
        </p:nvSpPr>
        <p:spPr>
          <a:xfrm>
            <a:off x="1153450" y="3216788"/>
            <a:ext cx="5380700" cy="2631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chemeClr val="accent1">
                    <a:lumMod val="75000"/>
                    <a:alpha val="6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Hadley Technologies </a:t>
            </a:r>
            <a:r>
              <a:rPr lang="en-US" sz="1400" dirty="0">
                <a:solidFill>
                  <a:schemeClr val="tx1">
                    <a:alpha val="6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was selected as the technology partner for the National Cathedral of Ghana.</a:t>
            </a:r>
          </a:p>
          <a:p>
            <a:pPr algn="just">
              <a:lnSpc>
                <a:spcPct val="150000"/>
              </a:lnSpc>
            </a:pPr>
            <a:endParaRPr lang="en-US" sz="1400" dirty="0">
              <a:solidFill>
                <a:schemeClr val="tx1">
                  <a:alpha val="60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alpha val="60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We have been tasked with the design, installation and configuration of the cathedral’s technological infrastructure including networking and surveillance. We are also responsible for the cathedral website and both the web-based and mobile donation platforms for the project.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B76703-9EEA-4596-9EA9-B47A0BFE72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449" y="2041826"/>
            <a:ext cx="1961225" cy="4581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765B5A-D686-4EF1-87DD-E9D3C701B672}"/>
              </a:ext>
            </a:extLst>
          </p:cNvPr>
          <p:cNvSpPr txBox="1"/>
          <p:nvPr/>
        </p:nvSpPr>
        <p:spPr>
          <a:xfrm>
            <a:off x="1153450" y="2701408"/>
            <a:ext cx="557050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THE NATIONAL CATHEDRAL OF GHANA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C212B4-A521-482C-A68F-F73DD8970842}"/>
              </a:ext>
            </a:extLst>
          </p:cNvPr>
          <p:cNvSpPr/>
          <p:nvPr/>
        </p:nvSpPr>
        <p:spPr>
          <a:xfrm>
            <a:off x="9205782" y="0"/>
            <a:ext cx="2986217" cy="685800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1EAE0B-A817-48CF-8B0B-372B574C33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4"/>
          <a:stretch/>
        </p:blipFill>
        <p:spPr>
          <a:xfrm>
            <a:off x="7000655" y="3876807"/>
            <a:ext cx="2205129" cy="9937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370D81-02D2-4984-AF8B-568B0F30F9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0653" y="4870538"/>
            <a:ext cx="2205131" cy="993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A9785D-3BD0-4044-9238-30E1A95072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654" y="5864269"/>
            <a:ext cx="2205130" cy="9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590138" y="727233"/>
            <a:ext cx="5012912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Our </a:t>
            </a:r>
            <a:r>
              <a:rPr lang="en-US" sz="4400" dirty="0">
                <a:solidFill>
                  <a:srgbClr val="7030A0"/>
                </a:solidFill>
                <a:latin typeface="Montserrat" charset="0"/>
                <a:ea typeface="Montserrat" charset="0"/>
                <a:cs typeface="Montserrat" charset="0"/>
              </a:rPr>
              <a:t>Key Partners</a:t>
            </a:r>
            <a:r>
              <a:rPr lang="en-US" sz="440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5576" y="1472508"/>
            <a:ext cx="45608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spc="600" dirty="0">
                <a:solidFill>
                  <a:schemeClr val="tx1">
                    <a:alpha val="4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OUR TECHNOLOGY PARTNERSHIPS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AEE826-E67E-46B1-A48F-A005B26B53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343" y="5283704"/>
            <a:ext cx="1828800" cy="37629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2C1FD4B-6417-416E-A429-470DDC4C76D1}"/>
              </a:ext>
            </a:extLst>
          </p:cNvPr>
          <p:cNvGrpSpPr/>
          <p:nvPr/>
        </p:nvGrpSpPr>
        <p:grpSpPr>
          <a:xfrm>
            <a:off x="1329567" y="5037757"/>
            <a:ext cx="1828800" cy="868190"/>
            <a:chOff x="8350471" y="3619401"/>
            <a:chExt cx="3192780" cy="133104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04A025D-2F94-495F-8EB6-04F15E805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88468" y="4533801"/>
              <a:ext cx="1454783" cy="41664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FD5AD90-BA89-451B-B85B-D775C384F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0471" y="3619401"/>
              <a:ext cx="3192780" cy="91440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323B4CC-4660-4FBE-B373-4EAD799F45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101" y="5094564"/>
            <a:ext cx="1828800" cy="7545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216097-527B-472D-A9A8-00A1D3F272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101" y="3624362"/>
            <a:ext cx="1828800" cy="7346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1861C13-61C1-4EBC-B7AB-96A07F3699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8101" y="2078004"/>
            <a:ext cx="1828800" cy="11649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C30CAFD-BB2D-4A68-917D-74D41702C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9567" y="3429000"/>
            <a:ext cx="1828800" cy="11254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668841-1DD4-40DE-AE7F-A3BCDF2E6C0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343" y="3685336"/>
            <a:ext cx="1828800" cy="6127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1821F64-AD6E-4906-AD6C-DBD8236F91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1391" y="1750827"/>
            <a:ext cx="1365152" cy="149214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95C2925-F39A-4D43-85F4-AC47BBE69D3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343" y="2151532"/>
            <a:ext cx="1828800" cy="92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0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C0C0C"/>
      </a:dk1>
      <a:lt1>
        <a:srgbClr val="FFFFFF"/>
      </a:lt1>
      <a:dk2>
        <a:srgbClr val="0C0C0C"/>
      </a:dk2>
      <a:lt2>
        <a:srgbClr val="FFFFFF"/>
      </a:lt2>
      <a:accent1>
        <a:srgbClr val="7030A0"/>
      </a:accent1>
      <a:accent2>
        <a:srgbClr val="7030A0"/>
      </a:accent2>
      <a:accent3>
        <a:srgbClr val="7030A0"/>
      </a:accent3>
      <a:accent4>
        <a:srgbClr val="7030A0"/>
      </a:accent4>
      <a:accent5>
        <a:srgbClr val="7030A0"/>
      </a:accent5>
      <a:accent6>
        <a:srgbClr val="7030A0"/>
      </a:accent6>
      <a:hlink>
        <a:srgbClr val="67386D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55488</TotalTime>
  <Words>633</Words>
  <Application>Microsoft Office PowerPoint</Application>
  <PresentationFormat>Widescreen</PresentationFormat>
  <Paragraphs>138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Calibri</vt:lpstr>
      <vt:lpstr>Wingdings</vt:lpstr>
      <vt:lpstr>Source Sans Pro</vt:lpstr>
      <vt:lpstr>linea-basic-10</vt:lpstr>
      <vt:lpstr>Montserrat</vt:lpstr>
      <vt:lpstr>Calibri Light</vt:lpstr>
      <vt:lpstr>Montserrat Light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Albert Acheampong</cp:lastModifiedBy>
  <cp:revision>276</cp:revision>
  <dcterms:created xsi:type="dcterms:W3CDTF">2016-07-08T08:14:55Z</dcterms:created>
  <dcterms:modified xsi:type="dcterms:W3CDTF">2019-02-26T14:49:07Z</dcterms:modified>
</cp:coreProperties>
</file>